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58" autoAdjust="0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70" d="100"/>
          <a:sy n="170" d="100"/>
        </p:scale>
        <p:origin x="537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Söderbergh" userId="05b460d7-c194-48f2-b8b2-bc70fda2116a" providerId="ADAL" clId="{87A6A8A5-538F-4696-AE3F-F48F3B38559A}"/>
    <pc:docChg chg="undo custSel modSld">
      <pc:chgData name="Ingrid Söderbergh" userId="05b460d7-c194-48f2-b8b2-bc70fda2116a" providerId="ADAL" clId="{87A6A8A5-538F-4696-AE3F-F48F3B38559A}" dt="2025-01-30T12:50:29.742" v="847" actId="20577"/>
      <pc:docMkLst>
        <pc:docMk/>
      </pc:docMkLst>
      <pc:sldChg chg="modSp mod">
        <pc:chgData name="Ingrid Söderbergh" userId="05b460d7-c194-48f2-b8b2-bc70fda2116a" providerId="ADAL" clId="{87A6A8A5-538F-4696-AE3F-F48F3B38559A}" dt="2025-01-30T12:50:29.742" v="847" actId="20577"/>
        <pc:sldMkLst>
          <pc:docMk/>
          <pc:sldMk cId="375077614" sldId="257"/>
        </pc:sldMkLst>
        <pc:spChg chg="mod">
          <ac:chgData name="Ingrid Söderbergh" userId="05b460d7-c194-48f2-b8b2-bc70fda2116a" providerId="ADAL" clId="{87A6A8A5-538F-4696-AE3F-F48F3B38559A}" dt="2025-01-30T12:50:29.742" v="847" actId="20577"/>
          <ac:spMkLst>
            <pc:docMk/>
            <pc:sldMk cId="375077614" sldId="257"/>
            <ac:spMk id="5" creationId="{553891A6-B255-279E-DFAE-AB030A1BA989}"/>
          </ac:spMkLst>
        </pc:spChg>
        <pc:spChg chg="mod">
          <ac:chgData name="Ingrid Söderbergh" userId="05b460d7-c194-48f2-b8b2-bc70fda2116a" providerId="ADAL" clId="{87A6A8A5-538F-4696-AE3F-F48F3B38559A}" dt="2025-01-30T12:48:31.615" v="828" actId="1076"/>
          <ac:spMkLst>
            <pc:docMk/>
            <pc:sldMk cId="375077614" sldId="257"/>
            <ac:spMk id="12" creationId="{69A135C9-02C8-35A8-16CC-56CE45723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AB39-AD3D-4969-BBF3-48ACCDC3116C}" type="datetimeFigureOut">
              <a:rPr lang="sv-SE" smtClean="0"/>
              <a:t>2025-02-03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6377-D2A5-4EA8-96B4-26E567EDB5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8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meå University logotype">
            <a:extLst>
              <a:ext uri="{FF2B5EF4-FFF2-40B4-BE49-F238E27FC236}">
                <a16:creationId xmlns:a16="http://schemas.microsoft.com/office/drawing/2014/main" id="{7E57C8B5-EC70-D918-2EB5-A0FA5D39B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25540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383214 w 12193200"/>
              <a:gd name="connsiteY0" fmla="*/ 668215 h 6858000"/>
              <a:gd name="connsiteX1" fmla="*/ 6383214 w 12193200"/>
              <a:gd name="connsiteY1" fmla="*/ 5654675 h 6858000"/>
              <a:gd name="connsiteX2" fmla="*/ 11588265 w 12193200"/>
              <a:gd name="connsiteY2" fmla="*/ 5654675 h 6858000"/>
              <a:gd name="connsiteX3" fmla="*/ 11588265 w 12193200"/>
              <a:gd name="connsiteY3" fmla="*/ 668215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383214" y="668215"/>
                </a:moveTo>
                <a:lnTo>
                  <a:pt x="6383214" y="5654675"/>
                </a:lnTo>
                <a:lnTo>
                  <a:pt x="11588265" y="5654675"/>
                </a:lnTo>
                <a:lnTo>
                  <a:pt x="11588265" y="668215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212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75367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9A7C34E6-316D-D6F7-4149-3AD149D706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367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581D8E0-AA1D-3978-88F8-7D53EDB558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F5FC61C-3894-5BF6-4A40-0C63B511C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5EC2EE70-7AED-4EF9-0B66-102959B66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287543C-22C6-5979-5BEA-DDC89488B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E57C8B5-EC70-D918-2EB5-A0FA5D39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88D49A-337C-E744-6FE8-70D62657F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C6F4F3C2-3A02-4A17-50D3-F61448A4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Bei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7EC3EAD6-269E-4FAC-6769-1F92EB54A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4E726CB1-81EA-1F1C-3390-26C3DD50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348" y="5492281"/>
            <a:ext cx="2408400" cy="8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368CA0-4F0D-9E8B-6BB5-BEEC3380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773723"/>
            <a:ext cx="10969200" cy="221566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274892"/>
            <a:ext cx="10969200" cy="1121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pic>
        <p:nvPicPr>
          <p:cNvPr id="5" name="Bildobjekt 9">
            <a:extLst>
              <a:ext uri="{FF2B5EF4-FFF2-40B4-BE49-F238E27FC236}">
                <a16:creationId xmlns:a16="http://schemas.microsoft.com/office/drawing/2014/main" id="{AA71E0E9-3391-DDB0-DC48-E539FEED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252" y="5493394"/>
            <a:ext cx="2409496" cy="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Umeå University logotype">
            <a:extLst>
              <a:ext uri="{FF2B5EF4-FFF2-40B4-BE49-F238E27FC236}">
                <a16:creationId xmlns:a16="http://schemas.microsoft.com/office/drawing/2014/main" id="{ECBEF057-6550-1C4D-827D-D342F3BF4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00" y="2015067"/>
            <a:ext cx="10969200" cy="151248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00" y="3813054"/>
            <a:ext cx="10969200" cy="10227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6086643"/>
            <a:ext cx="10969200" cy="4913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3855586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465D418-5F6B-8712-5F6A-5FE83F046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508" y="569702"/>
            <a:ext cx="2680985" cy="9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Umesamis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CBEF057-6550-1C4D-827D-D342F3BF4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39" y="546400"/>
            <a:ext cx="3879122" cy="100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00" y="2672760"/>
            <a:ext cx="10969200" cy="1512480"/>
          </a:xfrm>
        </p:spPr>
        <p:txBody>
          <a:bodyPr anchor="ctr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end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73354-CA18-33FB-CD86-1C0D59354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E17AE-4DB3-459F-5C7F-EE713AB1BD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7388F0-167D-78A4-482C-430C93417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3F041F-784B-F457-8AEC-FDF2AFB1F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B61B9181-79FA-081C-F70D-AF6B92EF3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8E81B1DD-2726-5F60-69A7-BDA18F6C0E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10969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998" y="1620000"/>
            <a:ext cx="5038725" cy="40322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198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12972C65-E1BD-E094-39C9-3DA4497EC4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7633" y="6231870"/>
            <a:ext cx="5473565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271101"/>
            <a:ext cx="503753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2000" y="1620000"/>
            <a:ext cx="504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2473" y="0"/>
            <a:ext cx="564952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3FB0C3C4-20A2-CB82-E5D6-F57CB1654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121" y="6231870"/>
            <a:ext cx="287840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7A7CF765-689D-4910-FBF1-6FE96A290A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496087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5CAE92-2CF2-3D63-184C-398AB77C9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98" y="5075274"/>
            <a:ext cx="10969200" cy="583227"/>
          </a:xfrm>
        </p:spPr>
        <p:txBody>
          <a:bodyPr/>
          <a:lstStyle/>
          <a:p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1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F5E8F33-AD01-232E-1FF1-738E26B14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0075 w 12193200"/>
              <a:gd name="connsiteY0" fmla="*/ 642444 h 6858000"/>
              <a:gd name="connsiteX1" fmla="*/ 600075 w 12193200"/>
              <a:gd name="connsiteY1" fmla="*/ 5654675 h 6858000"/>
              <a:gd name="connsiteX2" fmla="*/ 5897526 w 12193200"/>
              <a:gd name="connsiteY2" fmla="*/ 5654675 h 6858000"/>
              <a:gd name="connsiteX3" fmla="*/ 5897526 w 12193200"/>
              <a:gd name="connsiteY3" fmla="*/ 642444 h 6858000"/>
              <a:gd name="connsiteX4" fmla="*/ 0 w 12193200"/>
              <a:gd name="connsiteY4" fmla="*/ 0 h 6858000"/>
              <a:gd name="connsiteX5" fmla="*/ 12193200 w 12193200"/>
              <a:gd name="connsiteY5" fmla="*/ 0 h 6858000"/>
              <a:gd name="connsiteX6" fmla="*/ 12193200 w 12193200"/>
              <a:gd name="connsiteY6" fmla="*/ 6858000 h 6858000"/>
              <a:gd name="connsiteX7" fmla="*/ 0 w 1219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8000">
                <a:moveTo>
                  <a:pt x="600075" y="642444"/>
                </a:moveTo>
                <a:lnTo>
                  <a:pt x="600075" y="5654675"/>
                </a:lnTo>
                <a:lnTo>
                  <a:pt x="5897526" y="5654675"/>
                </a:lnTo>
                <a:lnTo>
                  <a:pt x="5897526" y="642444"/>
                </a:ln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picture</a:t>
            </a:r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16BD677-BCDC-72C0-B958-072FF5B7F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043" y="992070"/>
            <a:ext cx="4655904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13C4F-7BC5-F6D9-18B5-D2A4CDACD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25198" y="2347478"/>
            <a:ext cx="4658187" cy="29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EFB594EF-B58B-7CD0-E897-273E00ABB2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761" y="5401237"/>
            <a:ext cx="4658187" cy="1905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0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E65A68-A2E8-A3E5-490F-DADD4C6E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8" y="271101"/>
            <a:ext cx="10969200" cy="10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CA00A3-ED0A-8C2F-4317-1E50FF69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864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306764-62BD-F254-9296-0A37585D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6025072"/>
            <a:ext cx="1745142" cy="415805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573ABB0-6C7F-2F0F-E01E-48C18E7C6E74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1769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0" r:id="rId20"/>
    <p:sldLayoutId id="214748366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6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562">
          <p15:clr>
            <a:srgbClr val="F26B43"/>
          </p15:clr>
        </p15:guide>
        <p15:guide id="5" pos="3840">
          <p15:clr>
            <a:srgbClr val="F26B43"/>
          </p15:clr>
        </p15:guide>
        <p15:guide id="6" pos="378">
          <p15:clr>
            <a:srgbClr val="F26B43"/>
          </p15:clr>
        </p15:guide>
        <p15:guide id="7" pos="7299">
          <p15:clr>
            <a:srgbClr val="F26B43"/>
          </p15:clr>
        </p15:guide>
        <p15:guide id="8" orient="horz" pos="827">
          <p15:clr>
            <a:srgbClr val="F26B43"/>
          </p15:clr>
        </p15:guide>
        <p15:guide id="9" orient="horz" pos="40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7E0E1818-886E-78CD-4CD0-8434A83A3025}"/>
              </a:ext>
            </a:extLst>
          </p:cNvPr>
          <p:cNvSpPr txBox="1">
            <a:spLocks/>
          </p:cNvSpPr>
          <p:nvPr/>
        </p:nvSpPr>
        <p:spPr>
          <a:xfrm>
            <a:off x="1483419" y="1986876"/>
            <a:ext cx="9225162" cy="210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mission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UCMR is to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Umeå’s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research. </a:t>
            </a:r>
            <a:b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interdisciplinarity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  <a:p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 research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11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 a vibrant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350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research spans from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microbial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ecology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microbiology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data-driven science.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Traditionally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crossed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585CDF6-C546-5623-A22C-2562D892D670}"/>
              </a:ext>
            </a:extLst>
          </p:cNvPr>
          <p:cNvSpPr txBox="1"/>
          <p:nvPr/>
        </p:nvSpPr>
        <p:spPr>
          <a:xfrm>
            <a:off x="4862014" y="4172267"/>
            <a:ext cx="2467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sv-SE" sz="1600" dirty="0" err="1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sv-SE" sz="16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information: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67D31B1-88F7-A092-8AB3-18E4698D13D9}"/>
              </a:ext>
            </a:extLst>
          </p:cNvPr>
          <p:cNvSpPr txBox="1"/>
          <p:nvPr/>
        </p:nvSpPr>
        <p:spPr>
          <a:xfrm>
            <a:off x="4416890" y="4955766"/>
            <a:ext cx="3358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sv-SE" sz="16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sv-SE" sz="1600" dirty="0" err="1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www.umu.se</a:t>
            </a:r>
            <a:r>
              <a:rPr lang="sv-SE" sz="16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/en/</a:t>
            </a:r>
            <a:r>
              <a:rPr lang="sv-SE" sz="1600" dirty="0" err="1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ucmr</a:t>
            </a:r>
            <a:r>
              <a:rPr lang="sv-SE" sz="1600" dirty="0">
                <a:solidFill>
                  <a:srgbClr val="D6B07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4E15ED6-1495-9594-AA0C-3B41A462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05" y="4512231"/>
            <a:ext cx="463391" cy="463391"/>
          </a:xfrm>
          <a:prstGeom prst="rect">
            <a:avLst/>
          </a:prstGeom>
        </p:spPr>
      </p:pic>
      <p:pic>
        <p:nvPicPr>
          <p:cNvPr id="15" name="Bildobjekt 14" descr="En bild som visar Teckensnitt, text, Grafik, logotyp&#10;&#10;AI-genererat innehåll kan vara felaktigt.">
            <a:extLst>
              <a:ext uri="{FF2B5EF4-FFF2-40B4-BE49-F238E27FC236}">
                <a16:creationId xmlns:a16="http://schemas.microsoft.com/office/drawing/2014/main" id="{BF8DA051-ABBB-F377-612B-BD977F19D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51" y="632282"/>
            <a:ext cx="2935498" cy="9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8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heme/theme1.xml><?xml version="1.0" encoding="utf-8"?>
<a:theme xmlns:a="http://schemas.openxmlformats.org/drawingml/2006/main" name="Umeå University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meå University.potx" id="{E3C5656B-35AD-450D-A128-4E45BD968332}" vid="{B70D4C27-4D17-48F1-9DBE-2092ABBBC46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1280</TotalTime>
  <Words>91</Words>
  <Application>Microsoft Macintosh PowerPoint</Application>
  <PresentationFormat>Bredbild</PresentationFormat>
  <Paragraphs>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Umeå University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 Rajabi</dc:creator>
  <cp:lastModifiedBy>Mina Rajabi</cp:lastModifiedBy>
  <cp:revision>16</cp:revision>
  <dcterms:created xsi:type="dcterms:W3CDTF">2025-01-13T13:26:25Z</dcterms:created>
  <dcterms:modified xsi:type="dcterms:W3CDTF">2025-02-03T12:36:37Z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Umeå University:6</vt:lpwstr>
  </property>
  <property fmtid="{D5CDD505-2E9C-101B-9397-08002B2CF9AE}" pid="3" name="ClassificationContentMarkingHeaderText">
    <vt:lpwstr>Begränsad delning</vt:lpwstr>
  </property>
</Properties>
</file>