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256" r:id="rId5"/>
    <p:sldId id="257" r:id="rId6"/>
    <p:sldId id="267" r:id="rId7"/>
    <p:sldId id="258" r:id="rId8"/>
    <p:sldId id="265" r:id="rId9"/>
    <p:sldId id="262" r:id="rId10"/>
    <p:sldId id="273" r:id="rId11"/>
    <p:sldId id="264" r:id="rId12"/>
    <p:sldId id="261" r:id="rId13"/>
    <p:sldId id="260" r:id="rId14"/>
    <p:sldId id="268" r:id="rId15"/>
    <p:sldId id="274" r:id="rId16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5C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7CB467-939D-437A-B773-6F1DF112ADBA}" v="1" dt="2025-01-30T12:52:14.5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266" autoAdjust="0"/>
    <p:restoredTop sz="94658" autoAdjust="0"/>
  </p:normalViewPr>
  <p:slideViewPr>
    <p:cSldViewPr snapToGrid="0">
      <p:cViewPr varScale="1">
        <p:scale>
          <a:sx n="120" d="100"/>
          <a:sy n="120" d="100"/>
        </p:scale>
        <p:origin x="14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70" d="100"/>
          <a:sy n="170" d="100"/>
        </p:scale>
        <p:origin x="5376" y="19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grid Söderbergh" userId="05b460d7-c194-48f2-b8b2-bc70fda2116a" providerId="ADAL" clId="{4F7CB467-939D-437A-B773-6F1DF112ADBA}"/>
    <pc:docChg chg="undo custSel delSld modSld sldOrd">
      <pc:chgData name="Ingrid Söderbergh" userId="05b460d7-c194-48f2-b8b2-bc70fda2116a" providerId="ADAL" clId="{4F7CB467-939D-437A-B773-6F1DF112ADBA}" dt="2025-01-30T12:57:51.669" v="644" actId="20577"/>
      <pc:docMkLst>
        <pc:docMk/>
      </pc:docMkLst>
      <pc:sldChg chg="modSp mod">
        <pc:chgData name="Ingrid Söderbergh" userId="05b460d7-c194-48f2-b8b2-bc70fda2116a" providerId="ADAL" clId="{4F7CB467-939D-437A-B773-6F1DF112ADBA}" dt="2025-01-30T12:51:27.559" v="485" actId="20577"/>
        <pc:sldMkLst>
          <pc:docMk/>
          <pc:sldMk cId="3921911691" sldId="258"/>
        </pc:sldMkLst>
        <pc:spChg chg="mod">
          <ac:chgData name="Ingrid Söderbergh" userId="05b460d7-c194-48f2-b8b2-bc70fda2116a" providerId="ADAL" clId="{4F7CB467-939D-437A-B773-6F1DF112ADBA}" dt="2025-01-30T12:27:43.413" v="458" actId="20577"/>
          <ac:spMkLst>
            <pc:docMk/>
            <pc:sldMk cId="3921911691" sldId="258"/>
            <ac:spMk id="26" creationId="{F0127EBD-E71C-FC9F-8791-BDBC81CF21B9}"/>
          </ac:spMkLst>
        </pc:spChg>
        <pc:spChg chg="mod">
          <ac:chgData name="Ingrid Söderbergh" userId="05b460d7-c194-48f2-b8b2-bc70fda2116a" providerId="ADAL" clId="{4F7CB467-939D-437A-B773-6F1DF112ADBA}" dt="2025-01-30T12:51:27.559" v="485" actId="20577"/>
          <ac:spMkLst>
            <pc:docMk/>
            <pc:sldMk cId="3921911691" sldId="258"/>
            <ac:spMk id="28" creationId="{DF1306B0-D47E-8F36-3D20-27A3C007CE3E}"/>
          </ac:spMkLst>
        </pc:spChg>
        <pc:spChg chg="mod">
          <ac:chgData name="Ingrid Söderbergh" userId="05b460d7-c194-48f2-b8b2-bc70fda2116a" providerId="ADAL" clId="{4F7CB467-939D-437A-B773-6F1DF112ADBA}" dt="2025-01-30T12:28:10.483" v="464" actId="20577"/>
          <ac:spMkLst>
            <pc:docMk/>
            <pc:sldMk cId="3921911691" sldId="258"/>
            <ac:spMk id="35" creationId="{14018603-360A-97D1-569A-E1CAC935869C}"/>
          </ac:spMkLst>
        </pc:spChg>
      </pc:sldChg>
      <pc:sldChg chg="delSp modSp mod">
        <pc:chgData name="Ingrid Söderbergh" userId="05b460d7-c194-48f2-b8b2-bc70fda2116a" providerId="ADAL" clId="{4F7CB467-939D-437A-B773-6F1DF112ADBA}" dt="2025-01-30T12:30:13.123" v="473" actId="20577"/>
        <pc:sldMkLst>
          <pc:docMk/>
          <pc:sldMk cId="3028828036" sldId="260"/>
        </pc:sldMkLst>
        <pc:spChg chg="del">
          <ac:chgData name="Ingrid Söderbergh" userId="05b460d7-c194-48f2-b8b2-bc70fda2116a" providerId="ADAL" clId="{4F7CB467-939D-437A-B773-6F1DF112ADBA}" dt="2025-01-30T12:23:46.941" v="426" actId="478"/>
          <ac:spMkLst>
            <pc:docMk/>
            <pc:sldMk cId="3028828036" sldId="260"/>
            <ac:spMk id="3" creationId="{D2D81E8D-8534-8EC2-F760-613FC7098344}"/>
          </ac:spMkLst>
        </pc:spChg>
        <pc:spChg chg="mod">
          <ac:chgData name="Ingrid Söderbergh" userId="05b460d7-c194-48f2-b8b2-bc70fda2116a" providerId="ADAL" clId="{4F7CB467-939D-437A-B773-6F1DF112ADBA}" dt="2025-01-30T12:30:13.123" v="473" actId="20577"/>
          <ac:spMkLst>
            <pc:docMk/>
            <pc:sldMk cId="3028828036" sldId="260"/>
            <ac:spMk id="13" creationId="{9451668D-61C2-F153-7B6F-6879C808C74E}"/>
          </ac:spMkLst>
        </pc:spChg>
        <pc:grpChg chg="mod">
          <ac:chgData name="Ingrid Söderbergh" userId="05b460d7-c194-48f2-b8b2-bc70fda2116a" providerId="ADAL" clId="{4F7CB467-939D-437A-B773-6F1DF112ADBA}" dt="2025-01-30T12:24:02.334" v="427" actId="1076"/>
          <ac:grpSpMkLst>
            <pc:docMk/>
            <pc:sldMk cId="3028828036" sldId="260"/>
            <ac:grpSpMk id="2" creationId="{BD9A48A7-6CB2-1C10-B3EC-0119EDBF8DE4}"/>
          </ac:grpSpMkLst>
        </pc:grpChg>
      </pc:sldChg>
      <pc:sldChg chg="delSp modSp mod">
        <pc:chgData name="Ingrid Söderbergh" userId="05b460d7-c194-48f2-b8b2-bc70fda2116a" providerId="ADAL" clId="{4F7CB467-939D-437A-B773-6F1DF112ADBA}" dt="2025-01-30T12:22:36.844" v="369" actId="1076"/>
        <pc:sldMkLst>
          <pc:docMk/>
          <pc:sldMk cId="4273756897" sldId="261"/>
        </pc:sldMkLst>
        <pc:spChg chg="del">
          <ac:chgData name="Ingrid Söderbergh" userId="05b460d7-c194-48f2-b8b2-bc70fda2116a" providerId="ADAL" clId="{4F7CB467-939D-437A-B773-6F1DF112ADBA}" dt="2025-01-30T12:22:28.322" v="368" actId="478"/>
          <ac:spMkLst>
            <pc:docMk/>
            <pc:sldMk cId="4273756897" sldId="261"/>
            <ac:spMk id="4" creationId="{F25E17AE-DB6C-064F-1B60-F46CF81435B8}"/>
          </ac:spMkLst>
        </pc:spChg>
        <pc:spChg chg="mod">
          <ac:chgData name="Ingrid Söderbergh" userId="05b460d7-c194-48f2-b8b2-bc70fda2116a" providerId="ADAL" clId="{4F7CB467-939D-437A-B773-6F1DF112ADBA}" dt="2025-01-30T12:22:23.601" v="367" actId="20577"/>
          <ac:spMkLst>
            <pc:docMk/>
            <pc:sldMk cId="4273756897" sldId="261"/>
            <ac:spMk id="13" creationId="{03D00A2E-B156-29F6-546E-B680F1754C39}"/>
          </ac:spMkLst>
        </pc:spChg>
        <pc:grpChg chg="mod">
          <ac:chgData name="Ingrid Söderbergh" userId="05b460d7-c194-48f2-b8b2-bc70fda2116a" providerId="ADAL" clId="{4F7CB467-939D-437A-B773-6F1DF112ADBA}" dt="2025-01-30T12:22:36.844" v="369" actId="1076"/>
          <ac:grpSpMkLst>
            <pc:docMk/>
            <pc:sldMk cId="4273756897" sldId="261"/>
            <ac:grpSpMk id="2" creationId="{F09B134E-24BB-F0D7-4E9E-72351220DAFF}"/>
          </ac:grpSpMkLst>
        </pc:grpChg>
      </pc:sldChg>
      <pc:sldChg chg="delSp modSp mod">
        <pc:chgData name="Ingrid Söderbergh" userId="05b460d7-c194-48f2-b8b2-bc70fda2116a" providerId="ADAL" clId="{4F7CB467-939D-437A-B773-6F1DF112ADBA}" dt="2025-01-30T12:29:22.202" v="470" actId="1076"/>
        <pc:sldMkLst>
          <pc:docMk/>
          <pc:sldMk cId="61362721" sldId="262"/>
        </pc:sldMkLst>
        <pc:spChg chg="del">
          <ac:chgData name="Ingrid Söderbergh" userId="05b460d7-c194-48f2-b8b2-bc70fda2116a" providerId="ADAL" clId="{4F7CB467-939D-437A-B773-6F1DF112ADBA}" dt="2025-01-30T12:13:45.780" v="154" actId="478"/>
          <ac:spMkLst>
            <pc:docMk/>
            <pc:sldMk cId="61362721" sldId="262"/>
            <ac:spMk id="4" creationId="{0A2DC71A-CDCF-D410-F07F-DC4EDC88E8F6}"/>
          </ac:spMkLst>
        </pc:spChg>
        <pc:spChg chg="mod">
          <ac:chgData name="Ingrid Söderbergh" userId="05b460d7-c194-48f2-b8b2-bc70fda2116a" providerId="ADAL" clId="{4F7CB467-939D-437A-B773-6F1DF112ADBA}" dt="2025-01-30T12:13:38.959" v="153" actId="14100"/>
          <ac:spMkLst>
            <pc:docMk/>
            <pc:sldMk cId="61362721" sldId="262"/>
            <ac:spMk id="13" creationId="{92471040-C3FE-92F3-8CDB-E24357FB5B72}"/>
          </ac:spMkLst>
        </pc:spChg>
        <pc:grpChg chg="mod">
          <ac:chgData name="Ingrid Söderbergh" userId="05b460d7-c194-48f2-b8b2-bc70fda2116a" providerId="ADAL" clId="{4F7CB467-939D-437A-B773-6F1DF112ADBA}" dt="2025-01-30T12:29:22.202" v="470" actId="1076"/>
          <ac:grpSpMkLst>
            <pc:docMk/>
            <pc:sldMk cId="61362721" sldId="262"/>
            <ac:grpSpMk id="2" creationId="{48C21CDA-3BAF-69F2-A65A-B75EC95CCC67}"/>
          </ac:grpSpMkLst>
        </pc:grpChg>
      </pc:sldChg>
      <pc:sldChg chg="delSp modSp mod">
        <pc:chgData name="Ingrid Söderbergh" userId="05b460d7-c194-48f2-b8b2-bc70fda2116a" providerId="ADAL" clId="{4F7CB467-939D-437A-B773-6F1DF112ADBA}" dt="2025-01-30T12:21:08.559" v="273" actId="20577"/>
        <pc:sldMkLst>
          <pc:docMk/>
          <pc:sldMk cId="3318651196" sldId="264"/>
        </pc:sldMkLst>
        <pc:spChg chg="mod">
          <ac:chgData name="Ingrid Söderbergh" userId="05b460d7-c194-48f2-b8b2-bc70fda2116a" providerId="ADAL" clId="{4F7CB467-939D-437A-B773-6F1DF112ADBA}" dt="2025-01-30T12:20:48.701" v="266" actId="20577"/>
          <ac:spMkLst>
            <pc:docMk/>
            <pc:sldMk cId="3318651196" sldId="264"/>
            <ac:spMk id="6" creationId="{CD1460A1-5245-780F-E453-070F954D30A5}"/>
          </ac:spMkLst>
        </pc:spChg>
        <pc:spChg chg="del">
          <ac:chgData name="Ingrid Söderbergh" userId="05b460d7-c194-48f2-b8b2-bc70fda2116a" providerId="ADAL" clId="{4F7CB467-939D-437A-B773-6F1DF112ADBA}" dt="2025-01-30T12:16:00.473" v="209" actId="478"/>
          <ac:spMkLst>
            <pc:docMk/>
            <pc:sldMk cId="3318651196" sldId="264"/>
            <ac:spMk id="10" creationId="{CC2B3478-0D0C-8E95-A6EB-5707305FCA2E}"/>
          </ac:spMkLst>
        </pc:spChg>
        <pc:spChg chg="mod">
          <ac:chgData name="Ingrid Söderbergh" userId="05b460d7-c194-48f2-b8b2-bc70fda2116a" providerId="ADAL" clId="{4F7CB467-939D-437A-B773-6F1DF112ADBA}" dt="2025-01-30T12:21:08.559" v="273" actId="20577"/>
          <ac:spMkLst>
            <pc:docMk/>
            <pc:sldMk cId="3318651196" sldId="264"/>
            <ac:spMk id="13" creationId="{D68B8F6F-4029-F3B3-4823-A34FACCB9964}"/>
          </ac:spMkLst>
        </pc:spChg>
      </pc:sldChg>
      <pc:sldChg chg="delSp modSp mod">
        <pc:chgData name="Ingrid Söderbergh" userId="05b460d7-c194-48f2-b8b2-bc70fda2116a" providerId="ADAL" clId="{4F7CB467-939D-437A-B773-6F1DF112ADBA}" dt="2025-01-30T12:28:43.053" v="469" actId="113"/>
        <pc:sldMkLst>
          <pc:docMk/>
          <pc:sldMk cId="3066089726" sldId="265"/>
        </pc:sldMkLst>
        <pc:spChg chg="del">
          <ac:chgData name="Ingrid Söderbergh" userId="05b460d7-c194-48f2-b8b2-bc70fda2116a" providerId="ADAL" clId="{4F7CB467-939D-437A-B773-6F1DF112ADBA}" dt="2025-01-30T12:11:41.630" v="81" actId="478"/>
          <ac:spMkLst>
            <pc:docMk/>
            <pc:sldMk cId="3066089726" sldId="265"/>
            <ac:spMk id="4" creationId="{E13D7615-C2C8-3D11-00A0-5AC67FCCFA6F}"/>
          </ac:spMkLst>
        </pc:spChg>
        <pc:spChg chg="mod">
          <ac:chgData name="Ingrid Söderbergh" userId="05b460d7-c194-48f2-b8b2-bc70fda2116a" providerId="ADAL" clId="{4F7CB467-939D-437A-B773-6F1DF112ADBA}" dt="2025-01-30T12:28:43.053" v="469" actId="113"/>
          <ac:spMkLst>
            <pc:docMk/>
            <pc:sldMk cId="3066089726" sldId="265"/>
            <ac:spMk id="13" creationId="{E0F1C1B2-AD2F-8995-831B-40531A199006}"/>
          </ac:spMkLst>
        </pc:spChg>
      </pc:sldChg>
      <pc:sldChg chg="modSp mod">
        <pc:chgData name="Ingrid Söderbergh" userId="05b460d7-c194-48f2-b8b2-bc70fda2116a" providerId="ADAL" clId="{4F7CB467-939D-437A-B773-6F1DF112ADBA}" dt="2025-01-30T12:27:28.840" v="455" actId="255"/>
        <pc:sldMkLst>
          <pc:docMk/>
          <pc:sldMk cId="1610905124" sldId="267"/>
        </pc:sldMkLst>
        <pc:spChg chg="mod">
          <ac:chgData name="Ingrid Söderbergh" userId="05b460d7-c194-48f2-b8b2-bc70fda2116a" providerId="ADAL" clId="{4F7CB467-939D-437A-B773-6F1DF112ADBA}" dt="2025-01-30T12:27:28.840" v="455" actId="255"/>
          <ac:spMkLst>
            <pc:docMk/>
            <pc:sldMk cId="1610905124" sldId="267"/>
            <ac:spMk id="3" creationId="{F80BD27C-9E6E-09E1-6D2E-43C9F260D548}"/>
          </ac:spMkLst>
        </pc:spChg>
        <pc:spChg chg="mod">
          <ac:chgData name="Ingrid Söderbergh" userId="05b460d7-c194-48f2-b8b2-bc70fda2116a" providerId="ADAL" clId="{4F7CB467-939D-437A-B773-6F1DF112ADBA}" dt="2025-01-30T12:06:06.921" v="9" actId="20577"/>
          <ac:spMkLst>
            <pc:docMk/>
            <pc:sldMk cId="1610905124" sldId="267"/>
            <ac:spMk id="13" creationId="{4DCE0B42-EEE6-6319-6107-0D7AA7B98639}"/>
          </ac:spMkLst>
        </pc:spChg>
      </pc:sldChg>
      <pc:sldChg chg="modSp mod ord">
        <pc:chgData name="Ingrid Söderbergh" userId="05b460d7-c194-48f2-b8b2-bc70fda2116a" providerId="ADAL" clId="{4F7CB467-939D-437A-B773-6F1DF112ADBA}" dt="2025-01-30T12:57:51.669" v="644" actId="20577"/>
        <pc:sldMkLst>
          <pc:docMk/>
          <pc:sldMk cId="587489542" sldId="268"/>
        </pc:sldMkLst>
        <pc:spChg chg="mod">
          <ac:chgData name="Ingrid Söderbergh" userId="05b460d7-c194-48f2-b8b2-bc70fda2116a" providerId="ADAL" clId="{4F7CB467-939D-437A-B773-6F1DF112ADBA}" dt="2025-01-30T12:56:43.766" v="637" actId="20577"/>
          <ac:spMkLst>
            <pc:docMk/>
            <pc:sldMk cId="587489542" sldId="268"/>
            <ac:spMk id="5" creationId="{D65CAFF7-08D2-5972-B0EE-2ED0F76A2F76}"/>
          </ac:spMkLst>
        </pc:spChg>
        <pc:spChg chg="mod">
          <ac:chgData name="Ingrid Söderbergh" userId="05b460d7-c194-48f2-b8b2-bc70fda2116a" providerId="ADAL" clId="{4F7CB467-939D-437A-B773-6F1DF112ADBA}" dt="2025-01-30T12:53:32.294" v="615" actId="20577"/>
          <ac:spMkLst>
            <pc:docMk/>
            <pc:sldMk cId="587489542" sldId="268"/>
            <ac:spMk id="13" creationId="{3AA5B558-6A09-CD0B-52A7-AE0C8E7EE0DA}"/>
          </ac:spMkLst>
        </pc:spChg>
        <pc:spChg chg="mod">
          <ac:chgData name="Ingrid Söderbergh" userId="05b460d7-c194-48f2-b8b2-bc70fda2116a" providerId="ADAL" clId="{4F7CB467-939D-437A-B773-6F1DF112ADBA}" dt="2025-01-30T12:57:31.921" v="640" actId="20577"/>
          <ac:spMkLst>
            <pc:docMk/>
            <pc:sldMk cId="587489542" sldId="268"/>
            <ac:spMk id="25" creationId="{D97FFB29-3EA4-31FC-FB7A-55BA5E8B56E9}"/>
          </ac:spMkLst>
        </pc:spChg>
        <pc:spChg chg="mod">
          <ac:chgData name="Ingrid Söderbergh" userId="05b460d7-c194-48f2-b8b2-bc70fda2116a" providerId="ADAL" clId="{4F7CB467-939D-437A-B773-6F1DF112ADBA}" dt="2025-01-30T12:57:51.669" v="644" actId="20577"/>
          <ac:spMkLst>
            <pc:docMk/>
            <pc:sldMk cId="587489542" sldId="268"/>
            <ac:spMk id="35" creationId="{3417FDF9-B031-733B-F582-D79824084841}"/>
          </ac:spMkLst>
        </pc:spChg>
      </pc:sldChg>
      <pc:sldChg chg="del">
        <pc:chgData name="Ingrid Söderbergh" userId="05b460d7-c194-48f2-b8b2-bc70fda2116a" providerId="ADAL" clId="{4F7CB467-939D-437A-B773-6F1DF112ADBA}" dt="2025-01-30T12:11:58.576" v="82" actId="47"/>
        <pc:sldMkLst>
          <pc:docMk/>
          <pc:sldMk cId="2297802388" sldId="271"/>
        </pc:sldMkLst>
      </pc:sldChg>
      <pc:sldChg chg="del">
        <pc:chgData name="Ingrid Söderbergh" userId="05b460d7-c194-48f2-b8b2-bc70fda2116a" providerId="ADAL" clId="{4F7CB467-939D-437A-B773-6F1DF112ADBA}" dt="2025-01-30T12:22:44.252" v="370" actId="47"/>
        <pc:sldMkLst>
          <pc:docMk/>
          <pc:sldMk cId="3962838214" sldId="272"/>
        </pc:sldMkLst>
      </pc:sldChg>
      <pc:sldChg chg="delSp modSp mod">
        <pc:chgData name="Ingrid Söderbergh" userId="05b460d7-c194-48f2-b8b2-bc70fda2116a" providerId="ADAL" clId="{4F7CB467-939D-437A-B773-6F1DF112ADBA}" dt="2025-01-30T12:15:21.873" v="205" actId="1076"/>
        <pc:sldMkLst>
          <pc:docMk/>
          <pc:sldMk cId="2350154346" sldId="273"/>
        </pc:sldMkLst>
        <pc:spChg chg="del">
          <ac:chgData name="Ingrid Söderbergh" userId="05b460d7-c194-48f2-b8b2-bc70fda2116a" providerId="ADAL" clId="{4F7CB467-939D-437A-B773-6F1DF112ADBA}" dt="2025-01-30T12:15:09.679" v="204" actId="478"/>
          <ac:spMkLst>
            <pc:docMk/>
            <pc:sldMk cId="2350154346" sldId="273"/>
            <ac:spMk id="4" creationId="{14ACF73D-A6CD-0B10-946A-35153D65C0A9}"/>
          </ac:spMkLst>
        </pc:spChg>
        <pc:spChg chg="mod">
          <ac:chgData name="Ingrid Söderbergh" userId="05b460d7-c194-48f2-b8b2-bc70fda2116a" providerId="ADAL" clId="{4F7CB467-939D-437A-B773-6F1DF112ADBA}" dt="2025-01-30T12:15:03.456" v="203" actId="114"/>
          <ac:spMkLst>
            <pc:docMk/>
            <pc:sldMk cId="2350154346" sldId="273"/>
            <ac:spMk id="13" creationId="{C4E88973-E02A-E660-F982-6F8CF4144730}"/>
          </ac:spMkLst>
        </pc:spChg>
        <pc:grpChg chg="mod">
          <ac:chgData name="Ingrid Söderbergh" userId="05b460d7-c194-48f2-b8b2-bc70fda2116a" providerId="ADAL" clId="{4F7CB467-939D-437A-B773-6F1DF112ADBA}" dt="2025-01-30T12:15:21.873" v="205" actId="1076"/>
          <ac:grpSpMkLst>
            <pc:docMk/>
            <pc:sldMk cId="2350154346" sldId="273"/>
            <ac:grpSpMk id="2" creationId="{5D2F5D16-1128-0A2D-A19D-98F1CB2B1A5F}"/>
          </ac:grpSpMkLst>
        </pc:grpChg>
      </pc:sldChg>
      <pc:sldChg chg="del">
        <pc:chgData name="Ingrid Söderbergh" userId="05b460d7-c194-48f2-b8b2-bc70fda2116a" providerId="ADAL" clId="{4F7CB467-939D-437A-B773-6F1DF112ADBA}" dt="2025-01-30T12:15:27.713" v="206" actId="47"/>
        <pc:sldMkLst>
          <pc:docMk/>
          <pc:sldMk cId="2496419060" sldId="274"/>
        </pc:sldMkLst>
      </pc:sldChg>
      <pc:sldChg chg="del">
        <pc:chgData name="Ingrid Söderbergh" userId="05b460d7-c194-48f2-b8b2-bc70fda2116a" providerId="ADAL" clId="{4F7CB467-939D-437A-B773-6F1DF112ADBA}" dt="2025-01-30T12:13:54.421" v="155" actId="47"/>
        <pc:sldMkLst>
          <pc:docMk/>
          <pc:sldMk cId="1069107246" sldId="275"/>
        </pc:sldMkLst>
      </pc:sldChg>
      <pc:sldChg chg="del">
        <pc:chgData name="Ingrid Söderbergh" userId="05b460d7-c194-48f2-b8b2-bc70fda2116a" providerId="ADAL" clId="{4F7CB467-939D-437A-B773-6F1DF112ADBA}" dt="2025-01-30T12:21:13.494" v="274" actId="47"/>
        <pc:sldMkLst>
          <pc:docMk/>
          <pc:sldMk cId="2274905037" sldId="27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BDAB39-AD3D-4969-BBF3-48ACCDC3116C}" type="datetimeFigureOut">
              <a:rPr lang="sv-SE" smtClean="0"/>
              <a:t>2025-02-03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126377-D2A5-4EA8-96B4-26E567EDB5C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64845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126377-D2A5-4EA8-96B4-26E567EDB5C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9609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493211-AAE0-F8B8-C633-212022C4EC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D485D33B-F56F-C2BE-D92A-29094343C9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61944853-FF67-026A-99AD-3A6333C88C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Blog, press releases, </a:t>
            </a:r>
            <a:r>
              <a:rPr lang="en-US" dirty="0" err="1"/>
              <a:t>linkedin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565582E9-DAC6-1C48-2642-107464C726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126377-D2A5-4EA8-96B4-26E567EDB5C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1086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1A62C1-573E-6397-6983-9F9180A4DC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D1D61440-7FB3-C3AC-AC60-1DBEF678ED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20A89712-ADEE-1889-6EC8-10BD4AE0A6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85D2F7C-B2FC-A578-400E-3EF010629C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126377-D2A5-4EA8-96B4-26E567EDB5C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9723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1A4B81-BB4F-FC13-68BE-1ED6B3E6C7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721816EF-94FE-E010-2AA4-3D2142B032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26A100F5-2E2C-3C5D-D17A-71EA8C697A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755EA013-7723-9B6B-14B3-40EF14F685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126377-D2A5-4EA8-96B4-26E567EDB5C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215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126377-D2A5-4EA8-96B4-26E567EDB5C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742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03D140-0B01-01B5-C5EE-14612CD709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A90822D0-3A5E-E10B-5022-1BC5838F1A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841A011B-6708-6CC2-BA3F-EE1CD937B2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475C852B-E987-5154-FE0C-D88356EF6E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126377-D2A5-4EA8-96B4-26E567EDB5C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0458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Blog, press releases, </a:t>
            </a:r>
            <a:r>
              <a:rPr lang="en-US" dirty="0" err="1"/>
              <a:t>linkedin</a:t>
            </a:r>
            <a:r>
              <a:rPr lang="en-US" dirty="0"/>
              <a:t>.  I do visibility, education and branding.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126377-D2A5-4EA8-96B4-26E567EDB5C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1794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2BC1B2-7E6F-AED0-EABE-60D63EBBA5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23305787-8F17-F22C-57B2-F3387CD8F8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71E30603-58D8-1E43-96A8-489C367ACF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81BD0DA-E39D-9BF5-FE59-1A29CF523F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126377-D2A5-4EA8-96B4-26E567EDB5C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9738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DF8FB1-DF3C-F67A-7E58-4EB8FD6228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4B07E3C4-4634-E069-AB31-17695B5D98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DBAB78B6-0B48-4A1E-F9FD-5DFAE01FF7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FBD84E3B-F8F2-A884-1A37-41979CC51F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126377-D2A5-4EA8-96B4-26E567EDB5C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1587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024C37-8F37-D51E-A2A8-F62FEC9529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0D4B0D56-EEE9-E1A0-D1C2-5E9F987CB5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D3B1CF02-EFAD-DD96-8D02-92A5DACD78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088844FD-0430-B783-C553-1E1DEB322C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126377-D2A5-4EA8-96B4-26E567EDB5C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7263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EB6CE0-04E1-5D50-8A21-BB40B64DE4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4826E0E7-B703-E136-88A3-E2658FA8F8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19AA6DDE-8389-2543-E7DA-D39D539146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b="1" i="0" u="none" strike="noStrike" baseline="0" dirty="0">
                <a:latin typeface="Arial-BoldMT"/>
              </a:rPr>
              <a:t>Seminar Series for </a:t>
            </a:r>
            <a:r>
              <a:rPr lang="en-GB" dirty="0"/>
              <a:t>Integrated Biomedical Sciences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3661C758-5E99-414A-7D97-620715C1FA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126377-D2A5-4EA8-96B4-26E567EDB5C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525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C35280-221F-F45E-26C2-5FBE25B456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456C0D53-6FF0-2913-69F4-342C3D323F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4B64993F-3287-4EE4-B21D-8CBDE31593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57AE1E82-9D23-0BD6-E4D2-05DB6A43E1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126377-D2A5-4EA8-96B4-26E567EDB5C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59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Umeå University logotype">
            <a:extLst>
              <a:ext uri="{FF2B5EF4-FFF2-40B4-BE49-F238E27FC236}">
                <a16:creationId xmlns:a16="http://schemas.microsoft.com/office/drawing/2014/main" id="{7E57C8B5-EC70-D918-2EB5-A0FA5D39B3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5508" y="569702"/>
            <a:ext cx="2680985" cy="908039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05762F03-3ABF-C9FF-C569-C2402F2528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2000" y="2015067"/>
            <a:ext cx="10969200" cy="1512480"/>
          </a:xfrm>
        </p:spPr>
        <p:txBody>
          <a:bodyPr anchor="b"/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  <a:endParaRPr lang="en-US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7D6100D2-DFCF-EDD4-1637-CBF15E00227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2000" y="3813054"/>
            <a:ext cx="10969200" cy="102271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subtitle</a:t>
            </a:r>
            <a:endParaRPr lang="en-US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17B5F62B-F422-9B48-F7F7-AD094BC04D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2000" y="6086643"/>
            <a:ext cx="10969200" cy="491365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date, Unit/faculty/department/project, Name</a:t>
            </a:r>
          </a:p>
        </p:txBody>
      </p:sp>
    </p:spTree>
    <p:extLst>
      <p:ext uri="{BB962C8B-B14F-4D97-AF65-F5344CB8AC3E}">
        <p14:creationId xmlns:p14="http://schemas.microsoft.com/office/powerpoint/2010/main" val="2554023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Picture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3581D8E0-AA1D-3978-88F8-7D53EDB5586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3200" cy="6858000"/>
          </a:xfrm>
          <a:custGeom>
            <a:avLst/>
            <a:gdLst>
              <a:gd name="connsiteX0" fmla="*/ 6383214 w 12193200"/>
              <a:gd name="connsiteY0" fmla="*/ 668215 h 6858000"/>
              <a:gd name="connsiteX1" fmla="*/ 6383214 w 12193200"/>
              <a:gd name="connsiteY1" fmla="*/ 5654675 h 6858000"/>
              <a:gd name="connsiteX2" fmla="*/ 11588265 w 12193200"/>
              <a:gd name="connsiteY2" fmla="*/ 5654675 h 6858000"/>
              <a:gd name="connsiteX3" fmla="*/ 11588265 w 12193200"/>
              <a:gd name="connsiteY3" fmla="*/ 668215 h 6858000"/>
              <a:gd name="connsiteX4" fmla="*/ 0 w 12193200"/>
              <a:gd name="connsiteY4" fmla="*/ 0 h 6858000"/>
              <a:gd name="connsiteX5" fmla="*/ 12193200 w 12193200"/>
              <a:gd name="connsiteY5" fmla="*/ 0 h 6858000"/>
              <a:gd name="connsiteX6" fmla="*/ 12193200 w 12193200"/>
              <a:gd name="connsiteY6" fmla="*/ 6858000 h 6858000"/>
              <a:gd name="connsiteX7" fmla="*/ 0 w 121932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3200" h="6858000">
                <a:moveTo>
                  <a:pt x="6383214" y="668215"/>
                </a:moveTo>
                <a:lnTo>
                  <a:pt x="6383214" y="5654675"/>
                </a:lnTo>
                <a:lnTo>
                  <a:pt x="11588265" y="5654675"/>
                </a:lnTo>
                <a:lnTo>
                  <a:pt x="11588265" y="668215"/>
                </a:lnTo>
                <a:close/>
                <a:moveTo>
                  <a:pt x="0" y="0"/>
                </a:moveTo>
                <a:lnTo>
                  <a:pt x="12193200" y="0"/>
                </a:lnTo>
                <a:lnTo>
                  <a:pt x="121932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80000" anchor="t" anchorCtr="0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to insert picture</a:t>
            </a:r>
            <a:endParaRPr lang="en-US" dirty="0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116BD677-BCDC-72C0-B958-072FF5B7FE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75212" y="992070"/>
            <a:ext cx="4655904" cy="104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US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FC13C4F-7BC5-F6D9-18B5-D2A4CDACDD9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675367" y="2347478"/>
            <a:ext cx="4658187" cy="2988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Level two</a:t>
            </a:r>
          </a:p>
          <a:p>
            <a:pPr lvl="2"/>
            <a:r>
              <a:rPr lang="en-US"/>
              <a:t>Level three</a:t>
            </a:r>
          </a:p>
          <a:p>
            <a:pPr lvl="3"/>
            <a:r>
              <a:rPr lang="en-US"/>
              <a:t>Level four</a:t>
            </a:r>
          </a:p>
          <a:p>
            <a:pPr lvl="4"/>
            <a:r>
              <a:rPr lang="en-US"/>
              <a:t>Level five</a:t>
            </a:r>
            <a:endParaRPr lang="en-US" dirty="0"/>
          </a:p>
        </p:txBody>
      </p:sp>
      <p:sp>
        <p:nvSpPr>
          <p:cNvPr id="2" name="Platshållare för text 4">
            <a:extLst>
              <a:ext uri="{FF2B5EF4-FFF2-40B4-BE49-F238E27FC236}">
                <a16:creationId xmlns:a16="http://schemas.microsoft.com/office/drawing/2014/main" id="{9A7C34E6-316D-D6F7-4149-3AD149D7066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75367" y="5401237"/>
            <a:ext cx="4658187" cy="190500"/>
          </a:xfrm>
        </p:spPr>
        <p:txBody>
          <a:bodyPr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en-US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679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3581D8E0-AA1D-3978-88F8-7D53EDB5586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180000" anchor="ctr" anchorCtr="0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to insert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220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0F5FC61C-3894-5BF6-4A40-0C63B511CC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US" dirty="0"/>
          </a:p>
        </p:txBody>
      </p:sp>
      <p:sp>
        <p:nvSpPr>
          <p:cNvPr id="2" name="Platshållare för text 4">
            <a:extLst>
              <a:ext uri="{FF2B5EF4-FFF2-40B4-BE49-F238E27FC236}">
                <a16:creationId xmlns:a16="http://schemas.microsoft.com/office/drawing/2014/main" id="{5EC2EE70-7AED-4EF9-0B66-102959B660E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07633" y="6231870"/>
            <a:ext cx="5473565" cy="190500"/>
          </a:xfrm>
        </p:spPr>
        <p:txBody>
          <a:bodyPr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en-US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6399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4">
            <a:extLst>
              <a:ext uri="{FF2B5EF4-FFF2-40B4-BE49-F238E27FC236}">
                <a16:creationId xmlns:a16="http://schemas.microsoft.com/office/drawing/2014/main" id="{B287543C-22C6-5979-5BEA-DDC89488B60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07633" y="6231870"/>
            <a:ext cx="5473565" cy="190500"/>
          </a:xfrm>
        </p:spPr>
        <p:txBody>
          <a:bodyPr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en-US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0989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Divider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7E57C8B5-EC70-D918-2EB5-A0FA5D39B3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91252" y="5493394"/>
            <a:ext cx="2409496" cy="816087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05762F03-3ABF-C9FF-C569-C2402F2528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2000" y="773723"/>
            <a:ext cx="10969200" cy="2215662"/>
          </a:xfrm>
        </p:spPr>
        <p:txBody>
          <a:bodyPr anchor="b"/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  <a:endParaRPr lang="en-US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7D6100D2-DFCF-EDD4-1637-CBF15E00227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2000" y="3274892"/>
            <a:ext cx="10969200" cy="1121263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317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Divider Pin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5762F03-3ABF-C9FF-C569-C2402F2528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2000" y="773723"/>
            <a:ext cx="10969200" cy="2215662"/>
          </a:xfrm>
        </p:spPr>
        <p:txBody>
          <a:bodyPr anchor="b"/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add title</a:t>
            </a:r>
            <a:endParaRPr lang="en-US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7D6100D2-DFCF-EDD4-1637-CBF15E00227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2000" y="3274892"/>
            <a:ext cx="10969200" cy="1121263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subtitle</a:t>
            </a:r>
            <a:endParaRPr lang="en-US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E788D49A-337C-E744-6FE8-70D62657F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92348" y="5492281"/>
            <a:ext cx="2408400" cy="81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2873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Divider 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5762F03-3ABF-C9FF-C569-C2402F2528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2000" y="773723"/>
            <a:ext cx="10969200" cy="2215662"/>
          </a:xfrm>
        </p:spPr>
        <p:txBody>
          <a:bodyPr anchor="b"/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add title</a:t>
            </a:r>
            <a:endParaRPr lang="en-US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7D6100D2-DFCF-EDD4-1637-CBF15E00227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2000" y="3274892"/>
            <a:ext cx="10969200" cy="1121263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subtitle</a:t>
            </a:r>
            <a:endParaRPr lang="en-US" dirty="0"/>
          </a:p>
        </p:txBody>
      </p:sp>
      <p:pic>
        <p:nvPicPr>
          <p:cNvPr id="4" name="Bildobjekt 5">
            <a:extLst>
              <a:ext uri="{FF2B5EF4-FFF2-40B4-BE49-F238E27FC236}">
                <a16:creationId xmlns:a16="http://schemas.microsoft.com/office/drawing/2014/main" id="{C6F4F3C2-3A02-4A17-50D3-F61448A428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92348" y="5492281"/>
            <a:ext cx="2408400" cy="81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6320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Divider Bei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5762F03-3ABF-C9FF-C569-C2402F2528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2000" y="773723"/>
            <a:ext cx="10969200" cy="2215662"/>
          </a:xfrm>
        </p:spPr>
        <p:txBody>
          <a:bodyPr anchor="b"/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add title</a:t>
            </a:r>
            <a:endParaRPr lang="en-US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7D6100D2-DFCF-EDD4-1637-CBF15E00227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2000" y="3274892"/>
            <a:ext cx="10969200" cy="1121263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subtitle</a:t>
            </a:r>
            <a:endParaRPr lang="en-US" dirty="0"/>
          </a:p>
        </p:txBody>
      </p:sp>
      <p:pic>
        <p:nvPicPr>
          <p:cNvPr id="4" name="Bildobjekt 5">
            <a:extLst>
              <a:ext uri="{FF2B5EF4-FFF2-40B4-BE49-F238E27FC236}">
                <a16:creationId xmlns:a16="http://schemas.microsoft.com/office/drawing/2014/main" id="{7EC3EAD6-269E-4FAC-6769-1F92EB54A5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92348" y="5492281"/>
            <a:ext cx="2408400" cy="81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8314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Divider Grey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5762F03-3ABF-C9FF-C569-C2402F2528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2000" y="773723"/>
            <a:ext cx="10969200" cy="2215662"/>
          </a:xfrm>
        </p:spPr>
        <p:txBody>
          <a:bodyPr anchor="b"/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add title</a:t>
            </a:r>
            <a:endParaRPr lang="en-US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7D6100D2-DFCF-EDD4-1637-CBF15E00227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2000" y="3274892"/>
            <a:ext cx="10969200" cy="1121263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subtitle</a:t>
            </a:r>
            <a:endParaRPr lang="en-US" dirty="0"/>
          </a:p>
        </p:txBody>
      </p:sp>
      <p:pic>
        <p:nvPicPr>
          <p:cNvPr id="4" name="Bildobjekt 5">
            <a:extLst>
              <a:ext uri="{FF2B5EF4-FFF2-40B4-BE49-F238E27FC236}">
                <a16:creationId xmlns:a16="http://schemas.microsoft.com/office/drawing/2014/main" id="{4E726CB1-81EA-1F1C-3390-26C3DD504D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92348" y="5492281"/>
            <a:ext cx="2408400" cy="81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7834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Divider Pictu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66368CA0-4F0D-9E8B-6BB5-BEEC3380C0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05762F03-3ABF-C9FF-C569-C2402F2528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2000" y="773723"/>
            <a:ext cx="10969200" cy="2215662"/>
          </a:xfrm>
        </p:spPr>
        <p:txBody>
          <a:bodyPr anchor="b"/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  <a:endParaRPr lang="en-US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7D6100D2-DFCF-EDD4-1637-CBF15E00227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2000" y="3274892"/>
            <a:ext cx="10969200" cy="1121263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subtitle</a:t>
            </a:r>
            <a:endParaRPr lang="en-US" dirty="0"/>
          </a:p>
        </p:txBody>
      </p:sp>
      <p:pic>
        <p:nvPicPr>
          <p:cNvPr id="5" name="Bildobjekt 9">
            <a:extLst>
              <a:ext uri="{FF2B5EF4-FFF2-40B4-BE49-F238E27FC236}">
                <a16:creationId xmlns:a16="http://schemas.microsoft.com/office/drawing/2014/main" id="{AA71E0E9-3391-DDB0-DC48-E539FEED24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91252" y="5493394"/>
            <a:ext cx="2409496" cy="816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654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Umesamisk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Umeå University logotype">
            <a:extLst>
              <a:ext uri="{FF2B5EF4-FFF2-40B4-BE49-F238E27FC236}">
                <a16:creationId xmlns:a16="http://schemas.microsoft.com/office/drawing/2014/main" id="{ECBEF057-6550-1C4D-827D-D342F3BF4E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6439" y="546400"/>
            <a:ext cx="3879122" cy="100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05762F03-3ABF-C9FF-C569-C2402F2528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2000" y="2015067"/>
            <a:ext cx="10969200" cy="1512480"/>
          </a:xfrm>
        </p:spPr>
        <p:txBody>
          <a:bodyPr anchor="b"/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  <a:endParaRPr lang="en-US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7D6100D2-DFCF-EDD4-1637-CBF15E00227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2000" y="3813054"/>
            <a:ext cx="10969200" cy="102271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subtitle</a:t>
            </a:r>
            <a:endParaRPr lang="en-US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17B5F62B-F422-9B48-F7F7-AD094BC04D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2000" y="6086643"/>
            <a:ext cx="10969200" cy="491365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date, Unit/faculty/department/project, Name</a:t>
            </a:r>
          </a:p>
        </p:txBody>
      </p:sp>
    </p:spTree>
    <p:extLst>
      <p:ext uri="{BB962C8B-B14F-4D97-AF65-F5344CB8AC3E}">
        <p14:creationId xmlns:p14="http://schemas.microsoft.com/office/powerpoint/2010/main" val="38555865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5762F03-3ABF-C9FF-C569-C2402F2528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1400" y="2672760"/>
            <a:ext cx="10969200" cy="1512480"/>
          </a:xfrm>
        </p:spPr>
        <p:txBody>
          <a:bodyPr anchor="ctr" anchorCtr="0"/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end phrase</a:t>
            </a:r>
            <a:endParaRPr lang="en-US" dirty="0"/>
          </a:p>
        </p:txBody>
      </p:sp>
      <p:pic>
        <p:nvPicPr>
          <p:cNvPr id="3" name="Bildobjekt 9">
            <a:extLst>
              <a:ext uri="{FF2B5EF4-FFF2-40B4-BE49-F238E27FC236}">
                <a16:creationId xmlns:a16="http://schemas.microsoft.com/office/drawing/2014/main" id="{B465D418-5F6B-8712-5F6A-5FE83F046F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5508" y="569702"/>
            <a:ext cx="2680985" cy="908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5501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Umesamisk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ECBEF057-6550-1C4D-827D-D342F3BF4E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6439" y="546400"/>
            <a:ext cx="3879122" cy="100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05762F03-3ABF-C9FF-C569-C2402F2528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1400" y="2672760"/>
            <a:ext cx="10969200" cy="1512480"/>
          </a:xfrm>
        </p:spPr>
        <p:txBody>
          <a:bodyPr anchor="ctr" anchorCtr="0"/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end phrase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526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B773354-CA18-33FB-CD86-1C0D593547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1998" y="271101"/>
            <a:ext cx="10969200" cy="1044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67E17AE-4DB3-459F-5C7F-EE713AB1BDBD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Level two</a:t>
            </a:r>
          </a:p>
          <a:p>
            <a:pPr lvl="2"/>
            <a:r>
              <a:rPr lang="en-US" dirty="0"/>
              <a:t>Level three</a:t>
            </a:r>
          </a:p>
          <a:p>
            <a:pPr lvl="3"/>
            <a:r>
              <a:rPr lang="en-US" dirty="0"/>
              <a:t>Level four</a:t>
            </a:r>
          </a:p>
          <a:p>
            <a:pPr lvl="4"/>
            <a:r>
              <a:rPr lang="en-US" dirty="0"/>
              <a:t>Level five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487388F0-167D-78A4-482C-430C9341729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07633" y="6231870"/>
            <a:ext cx="5473565" cy="190500"/>
          </a:xfrm>
        </p:spPr>
        <p:txBody>
          <a:bodyPr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en-US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2566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116BD677-BCDC-72C0-B958-072FF5B7FE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1998" y="271101"/>
            <a:ext cx="10969200" cy="104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US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FC13C4F-7BC5-F6D9-18B5-D2A4CDACDD9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12000" y="1620000"/>
            <a:ext cx="5040000" cy="4032000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Level two</a:t>
            </a:r>
          </a:p>
          <a:p>
            <a:pPr lvl="2"/>
            <a:r>
              <a:rPr lang="en-US"/>
              <a:t>Level three</a:t>
            </a:r>
          </a:p>
          <a:p>
            <a:pPr lvl="3"/>
            <a:r>
              <a:rPr lang="en-US"/>
              <a:t>Level four</a:t>
            </a:r>
          </a:p>
          <a:p>
            <a:pPr lvl="4"/>
            <a:r>
              <a:rPr lang="en-US"/>
              <a:t>Level five</a:t>
            </a:r>
            <a:endParaRPr lang="en-US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13F041F-784B-F457-8AEC-FDF2AFB1FD1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541198" y="1620000"/>
            <a:ext cx="5040000" cy="40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Level two</a:t>
            </a:r>
          </a:p>
          <a:p>
            <a:pPr lvl="2"/>
            <a:r>
              <a:rPr lang="en-US"/>
              <a:t>Level three</a:t>
            </a:r>
          </a:p>
          <a:p>
            <a:pPr lvl="3"/>
            <a:r>
              <a:rPr lang="en-US"/>
              <a:t>Level four</a:t>
            </a:r>
          </a:p>
          <a:p>
            <a:pPr lvl="4"/>
            <a:r>
              <a:rPr lang="en-US"/>
              <a:t>Level five</a:t>
            </a:r>
            <a:endParaRPr lang="en-US" dirty="0"/>
          </a:p>
        </p:txBody>
      </p:sp>
      <p:sp>
        <p:nvSpPr>
          <p:cNvPr id="2" name="Platshållare för text 4">
            <a:extLst>
              <a:ext uri="{FF2B5EF4-FFF2-40B4-BE49-F238E27FC236}">
                <a16:creationId xmlns:a16="http://schemas.microsoft.com/office/drawing/2014/main" id="{B61B9181-79FA-081C-F70D-AF6B92EF38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07633" y="6231870"/>
            <a:ext cx="5473565" cy="190500"/>
          </a:xfrm>
        </p:spPr>
        <p:txBody>
          <a:bodyPr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en-US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7425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116BD677-BCDC-72C0-B958-072FF5B7FE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1998" y="271101"/>
            <a:ext cx="10969200" cy="104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US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FC13C4F-7BC5-F6D9-18B5-D2A4CDACDD9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12000" y="1620000"/>
            <a:ext cx="5040000" cy="40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Level two</a:t>
            </a:r>
          </a:p>
          <a:p>
            <a:pPr lvl="2"/>
            <a:r>
              <a:rPr lang="en-US"/>
              <a:t>Level three</a:t>
            </a:r>
          </a:p>
          <a:p>
            <a:pPr lvl="3"/>
            <a:r>
              <a:rPr lang="en-US"/>
              <a:t>Level four</a:t>
            </a:r>
          </a:p>
          <a:p>
            <a:pPr lvl="4"/>
            <a:r>
              <a:rPr lang="en-US"/>
              <a:t>Level five</a:t>
            </a:r>
            <a:endParaRPr lang="en-US" dirty="0"/>
          </a:p>
        </p:txBody>
      </p:sp>
      <p:sp>
        <p:nvSpPr>
          <p:cNvPr id="8" name="Platshållare för bild 6">
            <a:extLst>
              <a:ext uri="{FF2B5EF4-FFF2-40B4-BE49-F238E27FC236}">
                <a16:creationId xmlns:a16="http://schemas.microsoft.com/office/drawing/2014/main" id="{7A7CF765-689D-4910-FBF1-6FE96A290A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42473" y="1620000"/>
            <a:ext cx="5038725" cy="403225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to insert picture</a:t>
            </a:r>
            <a:endParaRPr lang="en-US" dirty="0"/>
          </a:p>
        </p:txBody>
      </p:sp>
      <p:sp>
        <p:nvSpPr>
          <p:cNvPr id="2" name="Platshållare för text 4">
            <a:extLst>
              <a:ext uri="{FF2B5EF4-FFF2-40B4-BE49-F238E27FC236}">
                <a16:creationId xmlns:a16="http://schemas.microsoft.com/office/drawing/2014/main" id="{8E81B1DD-2726-5F60-69A7-BDA18F6C0EC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07633" y="6231870"/>
            <a:ext cx="5473565" cy="190500"/>
          </a:xfrm>
        </p:spPr>
        <p:txBody>
          <a:bodyPr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en-US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7007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116BD677-BCDC-72C0-B958-072FF5B7FE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1998" y="271101"/>
            <a:ext cx="10969200" cy="104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US" dirty="0"/>
          </a:p>
        </p:txBody>
      </p:sp>
      <p:sp>
        <p:nvSpPr>
          <p:cNvPr id="8" name="Platshållare för bild 6">
            <a:extLst>
              <a:ext uri="{FF2B5EF4-FFF2-40B4-BE49-F238E27FC236}">
                <a16:creationId xmlns:a16="http://schemas.microsoft.com/office/drawing/2014/main" id="{7A7CF765-689D-4910-FBF1-6FE96A290A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1998" y="1620000"/>
            <a:ext cx="5038725" cy="403225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to insert picture</a:t>
            </a:r>
            <a:endParaRPr lang="en-US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FC13C4F-7BC5-F6D9-18B5-D2A4CDACDD9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541198" y="1620000"/>
            <a:ext cx="5040000" cy="40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Level two</a:t>
            </a:r>
          </a:p>
          <a:p>
            <a:pPr lvl="2"/>
            <a:r>
              <a:rPr lang="en-US"/>
              <a:t>Level three</a:t>
            </a:r>
          </a:p>
          <a:p>
            <a:pPr lvl="3"/>
            <a:r>
              <a:rPr lang="en-US"/>
              <a:t>Level four</a:t>
            </a:r>
          </a:p>
          <a:p>
            <a:pPr lvl="4"/>
            <a:r>
              <a:rPr lang="en-US"/>
              <a:t>Level five</a:t>
            </a:r>
            <a:endParaRPr lang="en-US" dirty="0"/>
          </a:p>
        </p:txBody>
      </p:sp>
      <p:sp>
        <p:nvSpPr>
          <p:cNvPr id="2" name="Platshållare för text 4">
            <a:extLst>
              <a:ext uri="{FF2B5EF4-FFF2-40B4-BE49-F238E27FC236}">
                <a16:creationId xmlns:a16="http://schemas.microsoft.com/office/drawing/2014/main" id="{12972C65-E1BD-E094-39C9-3DA4497EC4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07633" y="6231870"/>
            <a:ext cx="5473565" cy="190500"/>
          </a:xfrm>
        </p:spPr>
        <p:txBody>
          <a:bodyPr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en-US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2034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rait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116BD677-BCDC-72C0-B958-072FF5B7FE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1998" y="271101"/>
            <a:ext cx="5037530" cy="104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US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FC13C4F-7BC5-F6D9-18B5-D2A4CDACDD9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12000" y="1620000"/>
            <a:ext cx="5040000" cy="40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Level two</a:t>
            </a:r>
          </a:p>
          <a:p>
            <a:pPr lvl="2"/>
            <a:r>
              <a:rPr lang="en-US"/>
              <a:t>Level three</a:t>
            </a:r>
          </a:p>
          <a:p>
            <a:pPr lvl="3"/>
            <a:r>
              <a:rPr lang="en-US"/>
              <a:t>Level four</a:t>
            </a:r>
          </a:p>
          <a:p>
            <a:pPr lvl="4"/>
            <a:r>
              <a:rPr lang="en-US"/>
              <a:t>Level five</a:t>
            </a:r>
            <a:endParaRPr lang="en-US" dirty="0"/>
          </a:p>
        </p:txBody>
      </p:sp>
      <p:sp>
        <p:nvSpPr>
          <p:cNvPr id="8" name="Platshållare för bild 6">
            <a:extLst>
              <a:ext uri="{FF2B5EF4-FFF2-40B4-BE49-F238E27FC236}">
                <a16:creationId xmlns:a16="http://schemas.microsoft.com/office/drawing/2014/main" id="{7A7CF765-689D-4910-FBF1-6FE96A290A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42473" y="0"/>
            <a:ext cx="5649527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to insert picture</a:t>
            </a:r>
            <a:endParaRPr lang="en-US" dirty="0"/>
          </a:p>
        </p:txBody>
      </p:sp>
      <p:sp>
        <p:nvSpPr>
          <p:cNvPr id="2" name="Platshållare för text 4">
            <a:extLst>
              <a:ext uri="{FF2B5EF4-FFF2-40B4-BE49-F238E27FC236}">
                <a16:creationId xmlns:a16="http://schemas.microsoft.com/office/drawing/2014/main" id="{3FB0C3C4-20A2-CB82-E5D6-F57CB1654A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71121" y="6231870"/>
            <a:ext cx="2878407" cy="190500"/>
          </a:xfrm>
        </p:spPr>
        <p:txBody>
          <a:bodyPr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en-US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4079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6">
            <a:extLst>
              <a:ext uri="{FF2B5EF4-FFF2-40B4-BE49-F238E27FC236}">
                <a16:creationId xmlns:a16="http://schemas.microsoft.com/office/drawing/2014/main" id="{7A7CF765-689D-4910-FBF1-6FE96A290A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4960871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to insert picture</a:t>
            </a:r>
            <a:endParaRPr lang="en-US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65CAE92-2CF2-3D63-184C-398AB77C98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1998" y="5075274"/>
            <a:ext cx="10969200" cy="583227"/>
          </a:xfrm>
        </p:spPr>
        <p:txBody>
          <a:bodyPr/>
          <a:lstStyle/>
          <a:p>
            <a:r>
              <a:rPr lang="en-US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4122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Picture Tex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tshållare för bild 15">
            <a:extLst>
              <a:ext uri="{FF2B5EF4-FFF2-40B4-BE49-F238E27FC236}">
                <a16:creationId xmlns:a16="http://schemas.microsoft.com/office/drawing/2014/main" id="{9F5E8F33-AD01-232E-1FF1-738E26B144A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3200" cy="6858000"/>
          </a:xfrm>
          <a:custGeom>
            <a:avLst/>
            <a:gdLst>
              <a:gd name="connsiteX0" fmla="*/ 600075 w 12193200"/>
              <a:gd name="connsiteY0" fmla="*/ 642444 h 6858000"/>
              <a:gd name="connsiteX1" fmla="*/ 600075 w 12193200"/>
              <a:gd name="connsiteY1" fmla="*/ 5654675 h 6858000"/>
              <a:gd name="connsiteX2" fmla="*/ 5897526 w 12193200"/>
              <a:gd name="connsiteY2" fmla="*/ 5654675 h 6858000"/>
              <a:gd name="connsiteX3" fmla="*/ 5897526 w 12193200"/>
              <a:gd name="connsiteY3" fmla="*/ 642444 h 6858000"/>
              <a:gd name="connsiteX4" fmla="*/ 0 w 12193200"/>
              <a:gd name="connsiteY4" fmla="*/ 0 h 6858000"/>
              <a:gd name="connsiteX5" fmla="*/ 12193200 w 12193200"/>
              <a:gd name="connsiteY5" fmla="*/ 0 h 6858000"/>
              <a:gd name="connsiteX6" fmla="*/ 12193200 w 12193200"/>
              <a:gd name="connsiteY6" fmla="*/ 6858000 h 6858000"/>
              <a:gd name="connsiteX7" fmla="*/ 0 w 121932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3200" h="6858000">
                <a:moveTo>
                  <a:pt x="600075" y="642444"/>
                </a:moveTo>
                <a:lnTo>
                  <a:pt x="600075" y="5654675"/>
                </a:lnTo>
                <a:lnTo>
                  <a:pt x="5897526" y="5654675"/>
                </a:lnTo>
                <a:lnTo>
                  <a:pt x="5897526" y="642444"/>
                </a:lnTo>
                <a:close/>
                <a:moveTo>
                  <a:pt x="0" y="0"/>
                </a:moveTo>
                <a:lnTo>
                  <a:pt x="12193200" y="0"/>
                </a:lnTo>
                <a:lnTo>
                  <a:pt x="121932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80000" anchor="t" anchorCtr="0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to insert picture</a:t>
            </a:r>
            <a:endParaRPr lang="en-US" dirty="0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116BD677-BCDC-72C0-B958-072FF5B7FE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5043" y="992070"/>
            <a:ext cx="4655904" cy="104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US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FC13C4F-7BC5-F6D9-18B5-D2A4CDACDD9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925198" y="2347478"/>
            <a:ext cx="4658187" cy="2988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Level two</a:t>
            </a:r>
          </a:p>
          <a:p>
            <a:pPr lvl="2"/>
            <a:r>
              <a:rPr lang="en-US"/>
              <a:t>Level three</a:t>
            </a:r>
          </a:p>
          <a:p>
            <a:pPr lvl="3"/>
            <a:r>
              <a:rPr lang="en-US"/>
              <a:t>Level four</a:t>
            </a:r>
          </a:p>
          <a:p>
            <a:pPr lvl="4"/>
            <a:r>
              <a:rPr lang="en-US"/>
              <a:t>Level five</a:t>
            </a:r>
            <a:endParaRPr lang="en-US" dirty="0"/>
          </a:p>
        </p:txBody>
      </p:sp>
      <p:sp>
        <p:nvSpPr>
          <p:cNvPr id="2" name="Platshållare för text 4">
            <a:extLst>
              <a:ext uri="{FF2B5EF4-FFF2-40B4-BE49-F238E27FC236}">
                <a16:creationId xmlns:a16="http://schemas.microsoft.com/office/drawing/2014/main" id="{EFB594EF-B58B-7CD0-E897-273E00ABB21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22761" y="5401237"/>
            <a:ext cx="4658187" cy="190500"/>
          </a:xfrm>
        </p:spPr>
        <p:txBody>
          <a:bodyPr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en-US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2011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1BE65A68-A2E8-A3E5-490F-DADD4C6E1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998" y="271101"/>
            <a:ext cx="10969200" cy="1044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add title</a:t>
            </a:r>
            <a:endParaRPr lang="en-US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BCA00A3-ED0A-8C2F-4317-1E50FF694E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000" y="1620000"/>
            <a:ext cx="8640000" cy="403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Level two</a:t>
            </a:r>
          </a:p>
          <a:p>
            <a:pPr lvl="2"/>
            <a:r>
              <a:rPr lang="en-US"/>
              <a:t>Level three</a:t>
            </a:r>
          </a:p>
          <a:p>
            <a:pPr lvl="3"/>
            <a:r>
              <a:rPr lang="en-US"/>
              <a:t>Level four</a:t>
            </a:r>
          </a:p>
          <a:p>
            <a:pPr lvl="4"/>
            <a:r>
              <a:rPr lang="en-US"/>
              <a:t>Level five</a:t>
            </a:r>
            <a:endParaRPr lang="en-US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8D306764-62BD-F254-9296-0A37585D1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2000" y="6025072"/>
            <a:ext cx="1745142" cy="415805"/>
          </a:xfrm>
          <a:prstGeom prst="rect">
            <a:avLst/>
          </a:prstGeom>
        </p:spPr>
      </p:pic>
      <p:sp>
        <p:nvSpPr>
          <p:cNvPr id="4" name="xxLanguageTextBox">
            <a:extLst>
              <a:ext uri="{FF2B5EF4-FFF2-40B4-BE49-F238E27FC236}">
                <a16:creationId xmlns:a16="http://schemas.microsoft.com/office/drawing/2014/main" id="{1573ABB0-6C7F-2F0F-E01E-48C18E7C6E74}"/>
              </a:ext>
            </a:extLst>
          </p:cNvPr>
          <p:cNvSpPr/>
          <p:nvPr userDrawn="1">
            <p:custDataLst>
              <p:tags r:id="rId23"/>
            </p:custDataLst>
          </p:nvPr>
        </p:nvSpPr>
        <p:spPr>
          <a:xfrm>
            <a:off x="0" y="0"/>
            <a:ext cx="12700" cy="127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err="1"/>
          </a:p>
        </p:txBody>
      </p:sp>
    </p:spTree>
    <p:extLst>
      <p:ext uri="{BB962C8B-B14F-4D97-AF65-F5344CB8AC3E}">
        <p14:creationId xmlns:p14="http://schemas.microsoft.com/office/powerpoint/2010/main" val="2176924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0" r:id="rId3"/>
    <p:sldLayoutId id="2147483652" r:id="rId4"/>
    <p:sldLayoutId id="2147483656" r:id="rId5"/>
    <p:sldLayoutId id="2147483658" r:id="rId6"/>
    <p:sldLayoutId id="2147483659" r:id="rId7"/>
    <p:sldLayoutId id="2147483669" r:id="rId8"/>
    <p:sldLayoutId id="2147483670" r:id="rId9"/>
    <p:sldLayoutId id="2147483671" r:id="rId10"/>
    <p:sldLayoutId id="2147483672" r:id="rId11"/>
    <p:sldLayoutId id="2147483654" r:id="rId12"/>
    <p:sldLayoutId id="2147483655" r:id="rId13"/>
    <p:sldLayoutId id="2147483662" r:id="rId14"/>
    <p:sldLayoutId id="2147483663" r:id="rId15"/>
    <p:sldLayoutId id="2147483665" r:id="rId16"/>
    <p:sldLayoutId id="2147483666" r:id="rId17"/>
    <p:sldLayoutId id="2147483667" r:id="rId18"/>
    <p:sldLayoutId id="2147483668" r:id="rId19"/>
    <p:sldLayoutId id="2147483660" r:id="rId20"/>
    <p:sldLayoutId id="2147483661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Verdana" panose="020B060403050404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Verdana" panose="020B060403050404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Verdana" panose="020B060403050404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Verdana" panose="020B060403050404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1016">
          <p15:clr>
            <a:srgbClr val="F26B43"/>
          </p15:clr>
        </p15:guide>
        <p15:guide id="3" orient="horz" pos="168">
          <p15:clr>
            <a:srgbClr val="F26B43"/>
          </p15:clr>
        </p15:guide>
        <p15:guide id="4" orient="horz" pos="3562">
          <p15:clr>
            <a:srgbClr val="F26B43"/>
          </p15:clr>
        </p15:guide>
        <p15:guide id="5" pos="3840">
          <p15:clr>
            <a:srgbClr val="F26B43"/>
          </p15:clr>
        </p15:guide>
        <p15:guide id="6" pos="378">
          <p15:clr>
            <a:srgbClr val="F26B43"/>
          </p15:clr>
        </p15:guide>
        <p15:guide id="7" pos="7299">
          <p15:clr>
            <a:srgbClr val="F26B43"/>
          </p15:clr>
        </p15:guide>
        <p15:guide id="8" orient="horz" pos="827">
          <p15:clr>
            <a:srgbClr val="F26B43"/>
          </p15:clr>
        </p15:guide>
        <p15:guide id="9" orient="horz" pos="402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g"/><Relationship Id="rId3" Type="http://schemas.openxmlformats.org/officeDocument/2006/relationships/image" Target="../media/image38.jpeg"/><Relationship Id="rId7" Type="http://schemas.openxmlformats.org/officeDocument/2006/relationships/image" Target="../media/image4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jpg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png"/><Relationship Id="rId5" Type="http://schemas.openxmlformats.org/officeDocument/2006/relationships/image" Target="../media/image11.emf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Teckensnitt, text, Grafik, logotyp&#10;&#10;AI-genererat innehåll kan vara felaktigt.">
            <a:extLst>
              <a:ext uri="{FF2B5EF4-FFF2-40B4-BE49-F238E27FC236}">
                <a16:creationId xmlns:a16="http://schemas.microsoft.com/office/drawing/2014/main" id="{131A0E77-8C35-71EC-3E6A-5A7B56A1C3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562" y="2670854"/>
            <a:ext cx="4548877" cy="1516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115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9A1896-AAA0-6759-1980-93359370F0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ruta 12">
            <a:extLst>
              <a:ext uri="{FF2B5EF4-FFF2-40B4-BE49-F238E27FC236}">
                <a16:creationId xmlns:a16="http://schemas.microsoft.com/office/drawing/2014/main" id="{9451668D-61C2-F153-7B6F-6879C808C74E}"/>
              </a:ext>
            </a:extLst>
          </p:cNvPr>
          <p:cNvSpPr txBox="1"/>
          <p:nvPr/>
        </p:nvSpPr>
        <p:spPr>
          <a:xfrm>
            <a:off x="520102" y="311586"/>
            <a:ext cx="998486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2400" b="1" dirty="0">
                <a:solidFill>
                  <a:srgbClr val="305C8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UCMR </a:t>
            </a:r>
            <a:r>
              <a:rPr lang="sv-SE" sz="2400" b="1" dirty="0" err="1">
                <a:solidFill>
                  <a:srgbClr val="305C8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</a:t>
            </a:r>
            <a:r>
              <a:rPr lang="sv-SE" sz="2400" b="1" dirty="0" err="1">
                <a:solidFill>
                  <a:srgbClr val="305C8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randing</a:t>
            </a:r>
            <a:r>
              <a:rPr lang="sv-SE" sz="2400" b="1" dirty="0">
                <a:solidFill>
                  <a:srgbClr val="305C8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 </a:t>
            </a:r>
            <a:endParaRPr lang="sv-SE" sz="2400" dirty="0">
              <a:solidFill>
                <a:srgbClr val="305C8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sv-SE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Communication</a:t>
            </a:r>
            <a:r>
              <a:rPr lang="sv-SE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24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through</a:t>
            </a:r>
            <a:r>
              <a:rPr lang="sv-SE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press releases, features, </a:t>
            </a:r>
            <a:r>
              <a:rPr lang="sv-SE" sz="24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blog</a:t>
            </a:r>
            <a:r>
              <a:rPr lang="sv-SE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social media, </a:t>
            </a:r>
            <a:r>
              <a:rPr lang="sv-SE" sz="24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outreach</a:t>
            </a:r>
            <a:r>
              <a:rPr lang="sv-SE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24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activities</a:t>
            </a:r>
            <a:endParaRPr lang="sv-SE" sz="24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2" name="Grupp 1">
            <a:extLst>
              <a:ext uri="{FF2B5EF4-FFF2-40B4-BE49-F238E27FC236}">
                <a16:creationId xmlns:a16="http://schemas.microsoft.com/office/drawing/2014/main" id="{BD9A48A7-6CB2-1C10-B3EC-0119EDBF8DE4}"/>
              </a:ext>
            </a:extLst>
          </p:cNvPr>
          <p:cNvGrpSpPr/>
          <p:nvPr/>
        </p:nvGrpSpPr>
        <p:grpSpPr>
          <a:xfrm>
            <a:off x="3235440" y="1642682"/>
            <a:ext cx="6046348" cy="4299185"/>
            <a:chOff x="2820894" y="1163782"/>
            <a:chExt cx="6371577" cy="4530436"/>
          </a:xfrm>
        </p:grpSpPr>
        <p:pic>
          <p:nvPicPr>
            <p:cNvPr id="16" name="Bildobjekt 15" descr="En bild som visar klädsel, person, inomhus, vägg&#10;&#10;Automatiskt genererad beskrivning">
              <a:extLst>
                <a:ext uri="{FF2B5EF4-FFF2-40B4-BE49-F238E27FC236}">
                  <a16:creationId xmlns:a16="http://schemas.microsoft.com/office/drawing/2014/main" id="{B6D3DDB4-51D0-8403-E655-529659116F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20895" y="1163782"/>
              <a:ext cx="3107377" cy="2330533"/>
            </a:xfrm>
            <a:prstGeom prst="rect">
              <a:avLst/>
            </a:prstGeom>
          </p:spPr>
        </p:pic>
        <p:pic>
          <p:nvPicPr>
            <p:cNvPr id="18" name="Bildobjekt 17" descr="En bild som visar maskin, ingenjörskonst, Tekniker, inomhus&#10;&#10;Automatiskt genererad beskrivning">
              <a:extLst>
                <a:ext uri="{FF2B5EF4-FFF2-40B4-BE49-F238E27FC236}">
                  <a16:creationId xmlns:a16="http://schemas.microsoft.com/office/drawing/2014/main" id="{7B937B53-7D84-AA6D-D010-E4BD760D3B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85094" y="1163782"/>
              <a:ext cx="3107377" cy="2330533"/>
            </a:xfrm>
            <a:prstGeom prst="rect">
              <a:avLst/>
            </a:prstGeom>
          </p:spPr>
        </p:pic>
        <p:pic>
          <p:nvPicPr>
            <p:cNvPr id="20" name="Bildobjekt 19" descr="En bild som visar Människoansikte, klädsel, person, småbarn&#10;&#10;Automatiskt genererad beskrivning">
              <a:extLst>
                <a:ext uri="{FF2B5EF4-FFF2-40B4-BE49-F238E27FC236}">
                  <a16:creationId xmlns:a16="http://schemas.microsoft.com/office/drawing/2014/main" id="{8F82BF14-3D5A-ACD4-E90F-A76D4A97AE3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91995" y="3623254"/>
              <a:ext cx="3100476" cy="2069275"/>
            </a:xfrm>
            <a:prstGeom prst="rect">
              <a:avLst/>
            </a:prstGeom>
          </p:spPr>
        </p:pic>
        <p:pic>
          <p:nvPicPr>
            <p:cNvPr id="22" name="Bildobjekt 21" descr="En bild som visar klädsel, person, inomhus, bord&#10;&#10;Automatiskt genererad beskrivning">
              <a:extLst>
                <a:ext uri="{FF2B5EF4-FFF2-40B4-BE49-F238E27FC236}">
                  <a16:creationId xmlns:a16="http://schemas.microsoft.com/office/drawing/2014/main" id="{1900C2A1-6D02-ACA3-F46F-C16910C2389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20894" y="3623254"/>
              <a:ext cx="3107377" cy="20709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28828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5D1F07-EE83-0F40-27D3-E064AA9DE0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4013D80A-D273-5845-64D2-CCC0077084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06" y="2798511"/>
            <a:ext cx="11300623" cy="878286"/>
          </a:xfrm>
          <a:prstGeom prst="rect">
            <a:avLst/>
          </a:prstGeom>
        </p:spPr>
      </p:pic>
      <p:sp>
        <p:nvSpPr>
          <p:cNvPr id="13" name="textruta 12">
            <a:extLst>
              <a:ext uri="{FF2B5EF4-FFF2-40B4-BE49-F238E27FC236}">
                <a16:creationId xmlns:a16="http://schemas.microsoft.com/office/drawing/2014/main" id="{3AA5B558-6A09-CD0B-52A7-AE0C8E7EE0DA}"/>
              </a:ext>
            </a:extLst>
          </p:cNvPr>
          <p:cNvSpPr txBox="1"/>
          <p:nvPr/>
        </p:nvSpPr>
        <p:spPr>
          <a:xfrm>
            <a:off x="520103" y="401937"/>
            <a:ext cx="107844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2400" b="1" dirty="0">
                <a:solidFill>
                  <a:srgbClr val="305C8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Umeå University </a:t>
            </a:r>
            <a:r>
              <a:rPr lang="sv-SE" sz="2400" b="1" dirty="0" err="1">
                <a:solidFill>
                  <a:srgbClr val="305C8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microbial</a:t>
            </a:r>
            <a:r>
              <a:rPr lang="sv-SE" sz="2400" b="1" dirty="0">
                <a:solidFill>
                  <a:srgbClr val="305C8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research – </a:t>
            </a:r>
            <a:r>
              <a:rPr lang="sv-SE" sz="2400" b="1" dirty="0" err="1">
                <a:solidFill>
                  <a:srgbClr val="305C8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History</a:t>
            </a:r>
            <a:r>
              <a:rPr lang="sv-SE" sz="2400" b="1" dirty="0">
                <a:solidFill>
                  <a:srgbClr val="305C8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</a:t>
            </a:r>
            <a:r>
              <a:rPr lang="sv-SE" sz="2400" b="1" dirty="0" err="1">
                <a:solidFill>
                  <a:srgbClr val="305C8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milestones</a:t>
            </a:r>
            <a:endParaRPr lang="sv-SE" sz="24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D65CAFF7-08D2-5972-B0EE-2ED0F76A2F76}"/>
              </a:ext>
            </a:extLst>
          </p:cNvPr>
          <p:cNvSpPr txBox="1"/>
          <p:nvPr/>
        </p:nvSpPr>
        <p:spPr>
          <a:xfrm>
            <a:off x="520103" y="2374028"/>
            <a:ext cx="14357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sv-SE" sz="12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</a:t>
            </a:r>
            <a:r>
              <a:rPr lang="sv-SE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</a:t>
            </a:r>
            <a:r>
              <a:rPr lang="sv-SE" sz="12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ottom-up</a:t>
            </a:r>
            <a:r>
              <a:rPr lang="sv-SE" sz="12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 </a:t>
            </a:r>
          </a:p>
          <a:p>
            <a:pPr algn="just"/>
            <a:r>
              <a:rPr lang="sv-SE" sz="12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initiative</a:t>
            </a:r>
            <a:r>
              <a:rPr lang="sv-SE" sz="12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UCMR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61F07B65-C5DF-B039-C2E9-6E0E96A8B8F3}"/>
              </a:ext>
            </a:extLst>
          </p:cNvPr>
          <p:cNvSpPr txBox="1"/>
          <p:nvPr/>
        </p:nvSpPr>
        <p:spPr>
          <a:xfrm>
            <a:off x="2281364" y="2374028"/>
            <a:ext cx="23045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sz="1200" dirty="0">
                <a:solidFill>
                  <a:srgbClr val="E9B9B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UCMR </a:t>
            </a:r>
            <a:r>
              <a:rPr lang="sv-SE" sz="1200" dirty="0" err="1">
                <a:solidFill>
                  <a:srgbClr val="E9B9B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appointed</a:t>
            </a:r>
            <a:r>
              <a:rPr lang="sv-SE" sz="1200" dirty="0">
                <a:solidFill>
                  <a:srgbClr val="E9B9B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1200" dirty="0" err="1">
                <a:solidFill>
                  <a:srgbClr val="E9B9B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Linnaeus</a:t>
            </a:r>
            <a:r>
              <a:rPr lang="sv-SE" sz="1200" dirty="0">
                <a:solidFill>
                  <a:srgbClr val="E9B9B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</a:p>
          <a:p>
            <a:pPr algn="ctr"/>
            <a:r>
              <a:rPr lang="sv-SE" sz="1200" dirty="0">
                <a:solidFill>
                  <a:srgbClr val="E9B9B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Center </a:t>
            </a:r>
            <a:r>
              <a:rPr lang="sv-SE" sz="1200" dirty="0" err="1">
                <a:solidFill>
                  <a:srgbClr val="E9B9B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</a:t>
            </a:r>
            <a:r>
              <a:rPr lang="sv-SE" sz="1200" dirty="0">
                <a:solidFill>
                  <a:srgbClr val="E9B9B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1200" dirty="0" err="1">
                <a:solidFill>
                  <a:srgbClr val="E9B9B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Excellence</a:t>
            </a:r>
            <a:endParaRPr lang="sv-SE" sz="1200" dirty="0">
              <a:solidFill>
                <a:srgbClr val="E9B9B9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E2E72543-B945-6078-690A-DF2ED227DFA0}"/>
              </a:ext>
            </a:extLst>
          </p:cNvPr>
          <p:cNvSpPr txBox="1"/>
          <p:nvPr/>
        </p:nvSpPr>
        <p:spPr>
          <a:xfrm>
            <a:off x="1257408" y="3618315"/>
            <a:ext cx="19842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sz="1200" dirty="0">
                <a:solidFill>
                  <a:srgbClr val="73A69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UCMR &amp; MIMS </a:t>
            </a:r>
          </a:p>
          <a:p>
            <a:pPr algn="ctr"/>
            <a:r>
              <a:rPr lang="sv-SE" sz="1200" dirty="0" err="1">
                <a:solidFill>
                  <a:srgbClr val="73A69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launched</a:t>
            </a:r>
            <a:endParaRPr lang="sv-SE" sz="1200" dirty="0">
              <a:solidFill>
                <a:srgbClr val="73A69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46E55ECC-8F94-706C-D915-35CF5ECE62A8}"/>
              </a:ext>
            </a:extLst>
          </p:cNvPr>
          <p:cNvSpPr txBox="1"/>
          <p:nvPr/>
        </p:nvSpPr>
        <p:spPr>
          <a:xfrm>
            <a:off x="2346668" y="3935543"/>
            <a:ext cx="21739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sz="1200" dirty="0">
                <a:solidFill>
                  <a:srgbClr val="E9B9B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UCMR </a:t>
            </a:r>
            <a:r>
              <a:rPr lang="sv-SE" sz="1200" dirty="0" err="1">
                <a:solidFill>
                  <a:srgbClr val="E9B9B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evaluated</a:t>
            </a:r>
            <a:r>
              <a:rPr lang="sv-SE" sz="1200" dirty="0">
                <a:solidFill>
                  <a:srgbClr val="E9B9B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</a:p>
          <a:p>
            <a:pPr algn="ctr"/>
            <a:r>
              <a:rPr lang="sv-SE" sz="1200" dirty="0">
                <a:solidFill>
                  <a:srgbClr val="E9B9B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“The </a:t>
            </a:r>
            <a:r>
              <a:rPr lang="sv-SE" sz="1200" dirty="0" err="1">
                <a:solidFill>
                  <a:srgbClr val="E9B9B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jewel</a:t>
            </a:r>
            <a:r>
              <a:rPr lang="sv-SE" sz="1200" dirty="0">
                <a:solidFill>
                  <a:srgbClr val="E9B9B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the </a:t>
            </a:r>
            <a:r>
              <a:rPr lang="sv-SE" sz="1200" dirty="0" err="1">
                <a:solidFill>
                  <a:srgbClr val="E9B9B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crown</a:t>
            </a:r>
            <a:r>
              <a:rPr lang="sv-SE" sz="1200" dirty="0">
                <a:solidFill>
                  <a:srgbClr val="E9B9B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 </a:t>
            </a: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96BA34EC-4C76-6D43-EDE1-4FB15FCEECC5}"/>
              </a:ext>
            </a:extLst>
          </p:cNvPr>
          <p:cNvSpPr txBox="1"/>
          <p:nvPr/>
        </p:nvSpPr>
        <p:spPr>
          <a:xfrm>
            <a:off x="4065682" y="3618315"/>
            <a:ext cx="13510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sz="12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Molecules</a:t>
            </a:r>
            <a:r>
              <a:rPr lang="sv-SE" sz="12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for </a:t>
            </a:r>
          </a:p>
          <a:p>
            <a:pPr algn="ctr"/>
            <a:r>
              <a:rPr lang="sv-SE" sz="12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</a:t>
            </a:r>
            <a:r>
              <a:rPr lang="sv-SE" sz="12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future</a:t>
            </a:r>
            <a:endParaRPr lang="sv-SE" sz="12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3A26DE28-6E09-DA3F-9D32-6978C117067B}"/>
              </a:ext>
            </a:extLst>
          </p:cNvPr>
          <p:cNvSpPr txBox="1"/>
          <p:nvPr/>
        </p:nvSpPr>
        <p:spPr>
          <a:xfrm>
            <a:off x="5041637" y="2374028"/>
            <a:ext cx="14721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sz="12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NDPIA research </a:t>
            </a:r>
          </a:p>
          <a:p>
            <a:pPr algn="ctr"/>
            <a:r>
              <a:rPr lang="sv-SE" sz="12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school</a:t>
            </a:r>
            <a:endParaRPr lang="sv-SE" sz="12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D56BD6B5-41C5-C9C6-4D36-1B951C288EBA}"/>
              </a:ext>
            </a:extLst>
          </p:cNvPr>
          <p:cNvSpPr txBox="1"/>
          <p:nvPr/>
        </p:nvSpPr>
        <p:spPr>
          <a:xfrm>
            <a:off x="850035" y="3079349"/>
            <a:ext cx="6377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2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2004</a:t>
            </a: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07F97873-A899-DF9E-8345-05194B9FA883}"/>
              </a:ext>
            </a:extLst>
          </p:cNvPr>
          <p:cNvSpPr txBox="1"/>
          <p:nvPr/>
        </p:nvSpPr>
        <p:spPr>
          <a:xfrm>
            <a:off x="1921916" y="3058454"/>
            <a:ext cx="62157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2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2007</a:t>
            </a:r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7ABAB80C-7B92-2F10-7F82-8C13460516C1}"/>
              </a:ext>
            </a:extLst>
          </p:cNvPr>
          <p:cNvSpPr txBox="1"/>
          <p:nvPr/>
        </p:nvSpPr>
        <p:spPr>
          <a:xfrm>
            <a:off x="2996295" y="3079348"/>
            <a:ext cx="91599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2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2008-18</a:t>
            </a:r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99C4809E-21A0-93C7-C51D-499A07B14AC4}"/>
              </a:ext>
            </a:extLst>
          </p:cNvPr>
          <p:cNvSpPr txBox="1"/>
          <p:nvPr/>
        </p:nvSpPr>
        <p:spPr>
          <a:xfrm>
            <a:off x="4310576" y="3065853"/>
            <a:ext cx="101414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2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2009-13</a:t>
            </a:r>
          </a:p>
        </p:txBody>
      </p:sp>
      <p:sp>
        <p:nvSpPr>
          <p:cNvPr id="22" name="textruta 21">
            <a:extLst>
              <a:ext uri="{FF2B5EF4-FFF2-40B4-BE49-F238E27FC236}">
                <a16:creationId xmlns:a16="http://schemas.microsoft.com/office/drawing/2014/main" id="{DEE22E49-E61D-3F57-E255-6ADCBB51EC9C}"/>
              </a:ext>
            </a:extLst>
          </p:cNvPr>
          <p:cNvSpPr txBox="1"/>
          <p:nvPr/>
        </p:nvSpPr>
        <p:spPr>
          <a:xfrm>
            <a:off x="5386945" y="3074077"/>
            <a:ext cx="96096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2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2014-24</a:t>
            </a:r>
          </a:p>
        </p:txBody>
      </p:sp>
      <p:sp>
        <p:nvSpPr>
          <p:cNvPr id="23" name="textruta 22">
            <a:extLst>
              <a:ext uri="{FF2B5EF4-FFF2-40B4-BE49-F238E27FC236}">
                <a16:creationId xmlns:a16="http://schemas.microsoft.com/office/drawing/2014/main" id="{BE67ED2D-AB1C-6DB3-CD73-212611C6354F}"/>
              </a:ext>
            </a:extLst>
          </p:cNvPr>
          <p:cNvSpPr txBox="1"/>
          <p:nvPr/>
        </p:nvSpPr>
        <p:spPr>
          <a:xfrm>
            <a:off x="6551526" y="3079349"/>
            <a:ext cx="81956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2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2015</a:t>
            </a:r>
          </a:p>
        </p:txBody>
      </p:sp>
      <p:sp>
        <p:nvSpPr>
          <p:cNvPr id="24" name="textruta 23">
            <a:extLst>
              <a:ext uri="{FF2B5EF4-FFF2-40B4-BE49-F238E27FC236}">
                <a16:creationId xmlns:a16="http://schemas.microsoft.com/office/drawing/2014/main" id="{C3F691B0-14E2-CD7F-E847-ADA9301AADEA}"/>
              </a:ext>
            </a:extLst>
          </p:cNvPr>
          <p:cNvSpPr txBox="1"/>
          <p:nvPr/>
        </p:nvSpPr>
        <p:spPr>
          <a:xfrm>
            <a:off x="7769384" y="3074552"/>
            <a:ext cx="81956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2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2020</a:t>
            </a:r>
          </a:p>
        </p:txBody>
      </p:sp>
      <p:sp>
        <p:nvSpPr>
          <p:cNvPr id="25" name="textruta 24">
            <a:extLst>
              <a:ext uri="{FF2B5EF4-FFF2-40B4-BE49-F238E27FC236}">
                <a16:creationId xmlns:a16="http://schemas.microsoft.com/office/drawing/2014/main" id="{D97FFB29-3EA4-31FC-FB7A-55BA5E8B56E9}"/>
              </a:ext>
            </a:extLst>
          </p:cNvPr>
          <p:cNvSpPr txBox="1"/>
          <p:nvPr/>
        </p:nvSpPr>
        <p:spPr>
          <a:xfrm>
            <a:off x="8879192" y="3058119"/>
            <a:ext cx="96096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2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2022-27</a:t>
            </a:r>
          </a:p>
        </p:txBody>
      </p:sp>
      <p:sp>
        <p:nvSpPr>
          <p:cNvPr id="26" name="textruta 25">
            <a:extLst>
              <a:ext uri="{FF2B5EF4-FFF2-40B4-BE49-F238E27FC236}">
                <a16:creationId xmlns:a16="http://schemas.microsoft.com/office/drawing/2014/main" id="{B5CBDFA4-4FEB-F128-1562-3DD42F88B218}"/>
              </a:ext>
            </a:extLst>
          </p:cNvPr>
          <p:cNvSpPr txBox="1"/>
          <p:nvPr/>
        </p:nvSpPr>
        <p:spPr>
          <a:xfrm>
            <a:off x="9902377" y="3074077"/>
            <a:ext cx="6377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2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2024</a:t>
            </a:r>
          </a:p>
        </p:txBody>
      </p:sp>
      <p:sp>
        <p:nvSpPr>
          <p:cNvPr id="27" name="textruta 26">
            <a:extLst>
              <a:ext uri="{FF2B5EF4-FFF2-40B4-BE49-F238E27FC236}">
                <a16:creationId xmlns:a16="http://schemas.microsoft.com/office/drawing/2014/main" id="{FFD1961F-70C2-8964-94AE-B3A9C22FD943}"/>
              </a:ext>
            </a:extLst>
          </p:cNvPr>
          <p:cNvSpPr txBox="1"/>
          <p:nvPr/>
        </p:nvSpPr>
        <p:spPr>
          <a:xfrm>
            <a:off x="10814215" y="3082301"/>
            <a:ext cx="62157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2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2025</a:t>
            </a:r>
          </a:p>
        </p:txBody>
      </p:sp>
      <p:sp>
        <p:nvSpPr>
          <p:cNvPr id="29" name="textruta 28">
            <a:extLst>
              <a:ext uri="{FF2B5EF4-FFF2-40B4-BE49-F238E27FC236}">
                <a16:creationId xmlns:a16="http://schemas.microsoft.com/office/drawing/2014/main" id="{15E812C8-8CE7-EC8C-38B7-DA7B4ADBE2B6}"/>
              </a:ext>
            </a:extLst>
          </p:cNvPr>
          <p:cNvSpPr txBox="1"/>
          <p:nvPr/>
        </p:nvSpPr>
        <p:spPr>
          <a:xfrm>
            <a:off x="6346630" y="3618315"/>
            <a:ext cx="9996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sz="12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WCMM </a:t>
            </a:r>
          </a:p>
          <a:p>
            <a:pPr algn="ctr"/>
            <a:r>
              <a:rPr lang="sv-SE" sz="12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launched</a:t>
            </a:r>
            <a:endParaRPr lang="sv-SE" sz="12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1" name="textruta 30">
            <a:extLst>
              <a:ext uri="{FF2B5EF4-FFF2-40B4-BE49-F238E27FC236}">
                <a16:creationId xmlns:a16="http://schemas.microsoft.com/office/drawing/2014/main" id="{BDA48487-A82C-6870-7566-3FA7BB793D6A}"/>
              </a:ext>
            </a:extLst>
          </p:cNvPr>
          <p:cNvSpPr txBox="1"/>
          <p:nvPr/>
        </p:nvSpPr>
        <p:spPr>
          <a:xfrm>
            <a:off x="7566381" y="3618315"/>
            <a:ext cx="9971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sz="12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DDLS</a:t>
            </a:r>
          </a:p>
          <a:p>
            <a:pPr algn="ctr"/>
            <a:r>
              <a:rPr lang="sv-SE" sz="12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launched</a:t>
            </a:r>
            <a:endParaRPr lang="sv-SE" sz="12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3" name="textruta 32">
            <a:extLst>
              <a:ext uri="{FF2B5EF4-FFF2-40B4-BE49-F238E27FC236}">
                <a16:creationId xmlns:a16="http://schemas.microsoft.com/office/drawing/2014/main" id="{8BB55D86-4281-F214-C998-9DBED750165A}"/>
              </a:ext>
            </a:extLst>
          </p:cNvPr>
          <p:cNvSpPr txBox="1"/>
          <p:nvPr/>
        </p:nvSpPr>
        <p:spPr>
          <a:xfrm>
            <a:off x="6872598" y="2374028"/>
            <a:ext cx="24071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sz="1200" dirty="0">
                <a:solidFill>
                  <a:srgbClr val="D6B07B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Nobel </a:t>
            </a:r>
            <a:r>
              <a:rPr lang="sv-SE" sz="1200" dirty="0" err="1">
                <a:solidFill>
                  <a:srgbClr val="D6B07B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prize</a:t>
            </a:r>
            <a:r>
              <a:rPr lang="sv-SE" sz="1200" dirty="0">
                <a:solidFill>
                  <a:srgbClr val="D6B07B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Chemistry </a:t>
            </a:r>
          </a:p>
          <a:p>
            <a:pPr algn="ctr"/>
            <a:r>
              <a:rPr lang="sv-SE" sz="1200" dirty="0">
                <a:solidFill>
                  <a:srgbClr val="D6B07B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Emmanuelle Charpentier</a:t>
            </a:r>
          </a:p>
        </p:txBody>
      </p:sp>
      <p:sp>
        <p:nvSpPr>
          <p:cNvPr id="35" name="textruta 34">
            <a:extLst>
              <a:ext uri="{FF2B5EF4-FFF2-40B4-BE49-F238E27FC236}">
                <a16:creationId xmlns:a16="http://schemas.microsoft.com/office/drawing/2014/main" id="{3417FDF9-B031-733B-F582-D79824084841}"/>
              </a:ext>
            </a:extLst>
          </p:cNvPr>
          <p:cNvSpPr txBox="1"/>
          <p:nvPr/>
        </p:nvSpPr>
        <p:spPr>
          <a:xfrm>
            <a:off x="9162323" y="2374028"/>
            <a:ext cx="20671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sz="1200" dirty="0" err="1">
                <a:solidFill>
                  <a:srgbClr val="E9B9B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Mastering</a:t>
            </a:r>
            <a:r>
              <a:rPr lang="sv-SE" sz="1200" dirty="0">
                <a:solidFill>
                  <a:srgbClr val="E9B9B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1200" dirty="0" err="1">
                <a:solidFill>
                  <a:srgbClr val="E9B9B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microbial</a:t>
            </a:r>
            <a:endParaRPr lang="sv-SE" sz="1200" dirty="0">
              <a:solidFill>
                <a:srgbClr val="E9B9B9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sv-SE" sz="1200" dirty="0">
                <a:solidFill>
                  <a:srgbClr val="E9B9B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r>
              <a:rPr lang="sv-SE" sz="1200" dirty="0" err="1">
                <a:solidFill>
                  <a:srgbClr val="E9B9B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infections</a:t>
            </a:r>
            <a:r>
              <a:rPr lang="sv-SE" sz="1200" dirty="0">
                <a:solidFill>
                  <a:srgbClr val="E9B9B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UMU </a:t>
            </a:r>
          </a:p>
        </p:txBody>
      </p:sp>
      <p:sp>
        <p:nvSpPr>
          <p:cNvPr id="37" name="textruta 36">
            <a:extLst>
              <a:ext uri="{FF2B5EF4-FFF2-40B4-BE49-F238E27FC236}">
                <a16:creationId xmlns:a16="http://schemas.microsoft.com/office/drawing/2014/main" id="{3D121680-25E9-7DFC-B633-5D8F872558AA}"/>
              </a:ext>
            </a:extLst>
          </p:cNvPr>
          <p:cNvSpPr txBox="1"/>
          <p:nvPr/>
        </p:nvSpPr>
        <p:spPr>
          <a:xfrm>
            <a:off x="8379231" y="3618315"/>
            <a:ext cx="20671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sz="1200" dirty="0">
                <a:solidFill>
                  <a:srgbClr val="73A69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</a:t>
            </a:r>
            <a:r>
              <a:rPr lang="sv-SE" sz="1200" dirty="0" err="1">
                <a:solidFill>
                  <a:srgbClr val="73A69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Excellence</a:t>
            </a:r>
            <a:r>
              <a:rPr lang="sv-SE" sz="1200" dirty="0">
                <a:solidFill>
                  <a:srgbClr val="73A69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by Choice” </a:t>
            </a:r>
          </a:p>
          <a:p>
            <a:pPr algn="ctr"/>
            <a:r>
              <a:rPr lang="sv-SE" sz="1200" dirty="0" err="1">
                <a:solidFill>
                  <a:srgbClr val="73A69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postdoc</a:t>
            </a:r>
            <a:r>
              <a:rPr lang="sv-SE" sz="1200" dirty="0">
                <a:solidFill>
                  <a:srgbClr val="73A69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1200" dirty="0" err="1">
                <a:solidFill>
                  <a:srgbClr val="73A69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programme</a:t>
            </a:r>
            <a:endParaRPr lang="sv-SE" sz="1200" dirty="0">
              <a:solidFill>
                <a:srgbClr val="73A69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9" name="textruta 38">
            <a:extLst>
              <a:ext uri="{FF2B5EF4-FFF2-40B4-BE49-F238E27FC236}">
                <a16:creationId xmlns:a16="http://schemas.microsoft.com/office/drawing/2014/main" id="{6B04BEF1-268D-401F-FA09-1B9F17EC5487}"/>
              </a:ext>
            </a:extLst>
          </p:cNvPr>
          <p:cNvSpPr txBox="1"/>
          <p:nvPr/>
        </p:nvSpPr>
        <p:spPr>
          <a:xfrm>
            <a:off x="10118399" y="3618315"/>
            <a:ext cx="21064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sz="12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National research </a:t>
            </a:r>
            <a:r>
              <a:rPr lang="sv-SE" sz="12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schools</a:t>
            </a:r>
            <a:r>
              <a:rPr lang="sv-SE" sz="12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</a:t>
            </a:r>
            <a:r>
              <a:rPr lang="sv-SE" sz="12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infection</a:t>
            </a:r>
            <a:r>
              <a:rPr lang="sv-SE" sz="12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12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launched</a:t>
            </a:r>
            <a:endParaRPr lang="sv-SE" sz="12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Bildobjekt 7" descr="En bild som visar cirkel, symbol, logotyp, Grafik&#10;&#10;AI-genererat innehåll kan vara felaktigt.">
            <a:extLst>
              <a:ext uri="{FF2B5EF4-FFF2-40B4-BE49-F238E27FC236}">
                <a16:creationId xmlns:a16="http://schemas.microsoft.com/office/drawing/2014/main" id="{BC1982A4-28D6-7851-19C5-92359D18C9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74" y="3049350"/>
            <a:ext cx="342900" cy="342900"/>
          </a:xfrm>
          <a:prstGeom prst="rect">
            <a:avLst/>
          </a:prstGeom>
        </p:spPr>
      </p:pic>
      <p:pic>
        <p:nvPicPr>
          <p:cNvPr id="12" name="Bildobjekt 11" descr="En bild som visar Människoansikte, illustration, design&#10;&#10;AI-genererat innehåll kan vara felaktigt.">
            <a:extLst>
              <a:ext uri="{FF2B5EF4-FFF2-40B4-BE49-F238E27FC236}">
                <a16:creationId xmlns:a16="http://schemas.microsoft.com/office/drawing/2014/main" id="{8252B162-2434-08C6-9E49-3D0289E0C7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043" y="1415392"/>
            <a:ext cx="958636" cy="958636"/>
          </a:xfrm>
          <a:prstGeom prst="rect">
            <a:avLst/>
          </a:prstGeom>
        </p:spPr>
      </p:pic>
      <p:pic>
        <p:nvPicPr>
          <p:cNvPr id="17" name="Bildobjekt 16" descr="En bild som visar krona, juvelhuvudbonad, kronjuveler, tillbehör&#10;&#10;AI-genererat innehåll kan vara felaktigt.">
            <a:extLst>
              <a:ext uri="{FF2B5EF4-FFF2-40B4-BE49-F238E27FC236}">
                <a16:creationId xmlns:a16="http://schemas.microsoft.com/office/drawing/2014/main" id="{ADAD82F3-3E81-9B33-2013-EE0FF67DB5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760" y="3488862"/>
            <a:ext cx="549593" cy="433889"/>
          </a:xfrm>
          <a:prstGeom prst="rect">
            <a:avLst/>
          </a:prstGeom>
        </p:spPr>
      </p:pic>
      <p:pic>
        <p:nvPicPr>
          <p:cNvPr id="30" name="Bildobjekt 29">
            <a:extLst>
              <a:ext uri="{FF2B5EF4-FFF2-40B4-BE49-F238E27FC236}">
                <a16:creationId xmlns:a16="http://schemas.microsoft.com/office/drawing/2014/main" id="{8B72AA10-C910-4E81-7413-2A088DB0F2C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4774" y="1950099"/>
            <a:ext cx="543181" cy="403005"/>
          </a:xfrm>
          <a:prstGeom prst="rect">
            <a:avLst/>
          </a:prstGeom>
        </p:spPr>
      </p:pic>
      <p:pic>
        <p:nvPicPr>
          <p:cNvPr id="34" name="Bildobjekt 33" descr="En bild som visar blomma, violett, växt&#10;&#10;AI-genererat innehåll kan vara felaktigt.">
            <a:extLst>
              <a:ext uri="{FF2B5EF4-FFF2-40B4-BE49-F238E27FC236}">
                <a16:creationId xmlns:a16="http://schemas.microsoft.com/office/drawing/2014/main" id="{E41C1275-6471-1189-B4DE-A899D32FFE9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2083" y="1808915"/>
            <a:ext cx="560703" cy="595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4895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CCFA06-0291-C92C-2847-0AFACE6C13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Teckensnitt, text, Grafik, logotyp&#10;&#10;AI-genererat innehåll kan vara felaktigt.">
            <a:extLst>
              <a:ext uri="{FF2B5EF4-FFF2-40B4-BE49-F238E27FC236}">
                <a16:creationId xmlns:a16="http://schemas.microsoft.com/office/drawing/2014/main" id="{D4952754-78B9-8649-C838-34EC10FB07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562" y="2670854"/>
            <a:ext cx="4548877" cy="1516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184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A32156C1-8740-416E-5407-D8ABE6BBD7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00424" y="670559"/>
            <a:ext cx="4391152" cy="707739"/>
          </a:xfrm>
        </p:spPr>
        <p:txBody>
          <a:bodyPr/>
          <a:lstStyle/>
          <a:p>
            <a:pPr algn="ctr"/>
            <a:r>
              <a:rPr lang="sv-SE" sz="44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UCMR Mission</a:t>
            </a:r>
            <a:endParaRPr lang="en-US" sz="4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553891A6-B255-279E-DFAE-AB030A1BA9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2215" y="1767840"/>
            <a:ext cx="7487571" cy="2628315"/>
          </a:xfrm>
        </p:spPr>
        <p:txBody>
          <a:bodyPr/>
          <a:lstStyle/>
          <a:p>
            <a:pPr marL="0" indent="0" algn="ctr">
              <a:buNone/>
            </a:pPr>
            <a:r>
              <a:rPr lang="sv-SE" sz="28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</a:t>
            </a:r>
            <a:r>
              <a:rPr lang="sv-SE" sz="2800" b="1" dirty="0" err="1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shape</a:t>
            </a:r>
            <a:r>
              <a:rPr lang="sv-SE" sz="28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</a:t>
            </a:r>
            <a:r>
              <a:rPr lang="sv-SE" sz="2800" b="1" dirty="0" err="1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further</a:t>
            </a:r>
            <a:r>
              <a:rPr lang="sv-SE" sz="28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2800" b="1" dirty="0" err="1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develop</a:t>
            </a:r>
            <a:r>
              <a:rPr lang="sv-SE" sz="28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2800" b="1" dirty="0" err="1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Umeå’s</a:t>
            </a:r>
            <a:endParaRPr lang="sv-SE" sz="2800" b="1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buNone/>
            </a:pPr>
            <a:r>
              <a:rPr lang="sv-SE" sz="2800" b="1" dirty="0" err="1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environment</a:t>
            </a:r>
            <a:r>
              <a:rPr lang="sv-SE" sz="28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for </a:t>
            </a:r>
            <a:r>
              <a:rPr lang="sv-SE" sz="2800" b="1" dirty="0" err="1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microbial</a:t>
            </a:r>
            <a:r>
              <a:rPr lang="sv-SE" sz="28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research</a:t>
            </a:r>
            <a:br>
              <a:rPr lang="sv-SE" sz="28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sv-SE" sz="2800" b="1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buNone/>
            </a:pPr>
            <a:r>
              <a:rPr lang="sv-SE" sz="2800" b="1" dirty="0" err="1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Core</a:t>
            </a:r>
            <a:r>
              <a:rPr lang="sv-SE" sz="28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2800" b="1" dirty="0" err="1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values</a:t>
            </a:r>
            <a:r>
              <a:rPr lang="sv-SE" sz="28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2800" b="1" dirty="0" err="1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are</a:t>
            </a:r>
            <a:r>
              <a:rPr lang="sv-SE" sz="28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2800" b="1" dirty="0" err="1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excellence</a:t>
            </a:r>
            <a:r>
              <a:rPr lang="sv-SE" sz="28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</a:p>
          <a:p>
            <a:pPr marL="0" indent="0" algn="ctr">
              <a:buNone/>
            </a:pPr>
            <a:r>
              <a:rPr lang="sv-SE" sz="2800" b="1" dirty="0" err="1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interdisciplinarity</a:t>
            </a:r>
            <a:r>
              <a:rPr lang="sv-SE" sz="28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and </a:t>
            </a:r>
            <a:r>
              <a:rPr lang="sv-SE" sz="2800" b="1" dirty="0" err="1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collaboration</a:t>
            </a:r>
            <a:endParaRPr lang="sv-SE" sz="2800" b="1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buNone/>
            </a:pPr>
            <a:endParaRPr lang="en-US" sz="28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77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48250A-67B7-4393-B1E0-4B16898E83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En bild som visar origami&#10;&#10;AI-genererat innehåll kan vara felaktigt.">
            <a:extLst>
              <a:ext uri="{FF2B5EF4-FFF2-40B4-BE49-F238E27FC236}">
                <a16:creationId xmlns:a16="http://schemas.microsoft.com/office/drawing/2014/main" id="{9058D198-D2CB-4CE6-B678-F36C753019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8" b="910"/>
          <a:stretch/>
        </p:blipFill>
        <p:spPr>
          <a:xfrm>
            <a:off x="-341108" y="-1"/>
            <a:ext cx="8587624" cy="6858001"/>
          </a:xfrm>
          <a:prstGeom prst="rect">
            <a:avLst/>
          </a:prstGeom>
        </p:spPr>
      </p:pic>
      <p:pic>
        <p:nvPicPr>
          <p:cNvPr id="9" name="Bildobjekt 8" descr="En bild som visar karta&#10;&#10;AI-genererat innehåll kan vara felaktigt.">
            <a:extLst>
              <a:ext uri="{FF2B5EF4-FFF2-40B4-BE49-F238E27FC236}">
                <a16:creationId xmlns:a16="http://schemas.microsoft.com/office/drawing/2014/main" id="{79BD2491-6819-1440-4710-80BB6A7FAF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279" y="1182762"/>
            <a:ext cx="3467100" cy="3822700"/>
          </a:xfrm>
          <a:prstGeom prst="rect">
            <a:avLst/>
          </a:prstGeom>
        </p:spPr>
      </p:pic>
      <p:sp>
        <p:nvSpPr>
          <p:cNvPr id="13" name="textruta 12">
            <a:extLst>
              <a:ext uri="{FF2B5EF4-FFF2-40B4-BE49-F238E27FC236}">
                <a16:creationId xmlns:a16="http://schemas.microsoft.com/office/drawing/2014/main" id="{4DCE0B42-EEE6-6319-6107-0D7AA7B98639}"/>
              </a:ext>
            </a:extLst>
          </p:cNvPr>
          <p:cNvSpPr txBox="1"/>
          <p:nvPr/>
        </p:nvSpPr>
        <p:spPr>
          <a:xfrm>
            <a:off x="520103" y="311586"/>
            <a:ext cx="75560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24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Very</a:t>
            </a:r>
            <a:r>
              <a:rPr lang="sv-SE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24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lang="sv-SE" sz="24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arge</a:t>
            </a:r>
            <a:r>
              <a:rPr lang="sv-SE" sz="24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24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network</a:t>
            </a:r>
            <a:endParaRPr lang="sv-SE" sz="24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F80BD27C-9E6E-09E1-6D2E-43C9F260D548}"/>
              </a:ext>
            </a:extLst>
          </p:cNvPr>
          <p:cNvSpPr txBox="1"/>
          <p:nvPr/>
        </p:nvSpPr>
        <p:spPr>
          <a:xfrm>
            <a:off x="520104" y="835297"/>
            <a:ext cx="4871294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b="1" dirty="0">
                <a:solidFill>
                  <a:srgbClr val="73A69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77 research </a:t>
            </a:r>
            <a:r>
              <a:rPr lang="sv-SE" sz="1600" b="1" dirty="0" err="1">
                <a:solidFill>
                  <a:srgbClr val="73A69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groups</a:t>
            </a:r>
            <a:r>
              <a:rPr lang="sv-SE" sz="1600" b="1" dirty="0">
                <a:solidFill>
                  <a:srgbClr val="73A69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</a:t>
            </a:r>
            <a:r>
              <a:rPr lang="sv-SE" sz="1600" b="1" dirty="0" err="1">
                <a:solidFill>
                  <a:srgbClr val="73A69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more</a:t>
            </a:r>
            <a:r>
              <a:rPr lang="sv-SE" sz="1600" b="1" dirty="0">
                <a:solidFill>
                  <a:srgbClr val="73A69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1600" b="1" dirty="0" err="1">
                <a:solidFill>
                  <a:srgbClr val="73A69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than</a:t>
            </a:r>
            <a:r>
              <a:rPr lang="sv-SE" sz="1600" b="1" dirty="0">
                <a:solidFill>
                  <a:srgbClr val="73A69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350 </a:t>
            </a:r>
            <a:r>
              <a:rPr lang="sv-SE" sz="1600" b="1" dirty="0" err="1">
                <a:solidFill>
                  <a:srgbClr val="73A69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members</a:t>
            </a:r>
            <a:endParaRPr lang="sv-SE" sz="1600" dirty="0">
              <a:solidFill>
                <a:srgbClr val="73A69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sv-SE" sz="16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sv-SE" sz="1600" b="1" dirty="0">
                <a:solidFill>
                  <a:srgbClr val="73A69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11 </a:t>
            </a:r>
            <a:r>
              <a:rPr lang="sv-SE" sz="1600" b="1" dirty="0" err="1">
                <a:solidFill>
                  <a:srgbClr val="73A69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Departments</a:t>
            </a:r>
            <a:br>
              <a:rPr lang="sv-SE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sv-SE" sz="16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6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Biochemistry</a:t>
            </a:r>
            <a:r>
              <a:rPr lang="sv-SE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</a:t>
            </a:r>
            <a:r>
              <a:rPr lang="sv-SE" sz="16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Biophysics</a:t>
            </a:r>
            <a:endParaRPr lang="sv-SE" sz="16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Chemistry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Clinical </a:t>
            </a:r>
            <a:r>
              <a:rPr lang="sv-SE" sz="16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Microbiology</a:t>
            </a:r>
            <a:endParaRPr lang="sv-SE" sz="16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6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Diagnostics</a:t>
            </a:r>
            <a:r>
              <a:rPr lang="sv-SE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Interventions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6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Ecology</a:t>
            </a:r>
            <a:r>
              <a:rPr lang="sv-SE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</a:t>
            </a:r>
            <a:r>
              <a:rPr lang="sv-SE" sz="16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Environmental</a:t>
            </a:r>
            <a:r>
              <a:rPr lang="sv-SE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Sciences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6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Mathematics</a:t>
            </a:r>
            <a:r>
              <a:rPr lang="sv-SE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</a:t>
            </a:r>
            <a:r>
              <a:rPr lang="sv-SE" sz="16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Mathematical</a:t>
            </a:r>
            <a:r>
              <a:rPr lang="sv-SE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16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Statistics</a:t>
            </a:r>
            <a:endParaRPr lang="sv-SE" sz="16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Medical and </a:t>
            </a:r>
            <a:r>
              <a:rPr lang="sv-SE" sz="16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Translational</a:t>
            </a:r>
            <a:r>
              <a:rPr lang="sv-SE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16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Biology</a:t>
            </a:r>
            <a:endParaRPr lang="sv-SE" sz="16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6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Molecular</a:t>
            </a:r>
            <a:r>
              <a:rPr lang="sv-SE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16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Biology</a:t>
            </a:r>
            <a:endParaRPr lang="sv-SE" sz="16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6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Odontology</a:t>
            </a:r>
            <a:endParaRPr lang="sv-SE" sz="16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6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Physics</a:t>
            </a:r>
            <a:endParaRPr lang="sv-SE" sz="16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Public Health and Clinical Medicine</a:t>
            </a:r>
          </a:p>
          <a:p>
            <a:endParaRPr lang="sv-SE" sz="16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sv-SE" sz="1600" b="1" dirty="0">
                <a:solidFill>
                  <a:srgbClr val="73A69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 </a:t>
            </a:r>
            <a:r>
              <a:rPr lang="sv-SE" sz="1600" b="1" dirty="0" err="1">
                <a:solidFill>
                  <a:srgbClr val="73A69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Faculties</a:t>
            </a:r>
            <a:endParaRPr lang="sv-SE" sz="16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sv-SE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Science and </a:t>
            </a:r>
            <a:r>
              <a:rPr lang="sv-SE" sz="16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Technology</a:t>
            </a:r>
            <a:br>
              <a:rPr lang="sv-SE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sv-SE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Medicine</a:t>
            </a:r>
          </a:p>
        </p:txBody>
      </p:sp>
      <p:cxnSp>
        <p:nvCxnSpPr>
          <p:cNvPr id="29" name="Rak 28">
            <a:extLst>
              <a:ext uri="{FF2B5EF4-FFF2-40B4-BE49-F238E27FC236}">
                <a16:creationId xmlns:a16="http://schemas.microsoft.com/office/drawing/2014/main" id="{3F6F3B4C-BB7D-C8F3-E01F-410A74AE398B}"/>
              </a:ext>
            </a:extLst>
          </p:cNvPr>
          <p:cNvCxnSpPr>
            <a:cxnSpLocks/>
          </p:cNvCxnSpPr>
          <p:nvPr/>
        </p:nvCxnSpPr>
        <p:spPr>
          <a:xfrm flipH="1">
            <a:off x="6847103" y="1387808"/>
            <a:ext cx="614537" cy="7657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Rak 31">
            <a:extLst>
              <a:ext uri="{FF2B5EF4-FFF2-40B4-BE49-F238E27FC236}">
                <a16:creationId xmlns:a16="http://schemas.microsoft.com/office/drawing/2014/main" id="{FB58D402-73DA-44F2-92B8-F51593BC3508}"/>
              </a:ext>
            </a:extLst>
          </p:cNvPr>
          <p:cNvCxnSpPr>
            <a:cxnSpLocks/>
            <a:endCxn id="17" idx="3"/>
          </p:cNvCxnSpPr>
          <p:nvPr/>
        </p:nvCxnSpPr>
        <p:spPr>
          <a:xfrm flipH="1" flipV="1">
            <a:off x="8312816" y="1387808"/>
            <a:ext cx="395307" cy="84107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Rak 33">
            <a:extLst>
              <a:ext uri="{FF2B5EF4-FFF2-40B4-BE49-F238E27FC236}">
                <a16:creationId xmlns:a16="http://schemas.microsoft.com/office/drawing/2014/main" id="{A967E9DE-9C2D-223B-B2EA-18D7D83B64C6}"/>
              </a:ext>
            </a:extLst>
          </p:cNvPr>
          <p:cNvCxnSpPr>
            <a:cxnSpLocks/>
          </p:cNvCxnSpPr>
          <p:nvPr/>
        </p:nvCxnSpPr>
        <p:spPr>
          <a:xfrm flipH="1">
            <a:off x="7931989" y="2191200"/>
            <a:ext cx="567348" cy="11590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6" name="Rak 35">
            <a:extLst>
              <a:ext uri="{FF2B5EF4-FFF2-40B4-BE49-F238E27FC236}">
                <a16:creationId xmlns:a16="http://schemas.microsoft.com/office/drawing/2014/main" id="{D2D45F53-4848-7AE0-E9E1-330733881950}"/>
              </a:ext>
            </a:extLst>
          </p:cNvPr>
          <p:cNvCxnSpPr>
            <a:cxnSpLocks/>
          </p:cNvCxnSpPr>
          <p:nvPr/>
        </p:nvCxnSpPr>
        <p:spPr>
          <a:xfrm flipH="1" flipV="1">
            <a:off x="7051828" y="1804743"/>
            <a:ext cx="548044" cy="346339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" name="Rak 37">
            <a:extLst>
              <a:ext uri="{FF2B5EF4-FFF2-40B4-BE49-F238E27FC236}">
                <a16:creationId xmlns:a16="http://schemas.microsoft.com/office/drawing/2014/main" id="{A336EAB7-05EF-43FF-17FD-82CF112C719F}"/>
              </a:ext>
            </a:extLst>
          </p:cNvPr>
          <p:cNvCxnSpPr>
            <a:cxnSpLocks/>
          </p:cNvCxnSpPr>
          <p:nvPr/>
        </p:nvCxnSpPr>
        <p:spPr>
          <a:xfrm flipH="1" flipV="1">
            <a:off x="6891260" y="2227081"/>
            <a:ext cx="88261" cy="73007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" name="Rak 39">
            <a:extLst>
              <a:ext uri="{FF2B5EF4-FFF2-40B4-BE49-F238E27FC236}">
                <a16:creationId xmlns:a16="http://schemas.microsoft.com/office/drawing/2014/main" id="{8F9CFC1D-0C97-C5E2-6F68-930AFF7EBFB8}"/>
              </a:ext>
            </a:extLst>
          </p:cNvPr>
          <p:cNvCxnSpPr>
            <a:cxnSpLocks/>
          </p:cNvCxnSpPr>
          <p:nvPr/>
        </p:nvCxnSpPr>
        <p:spPr>
          <a:xfrm flipH="1">
            <a:off x="7220580" y="2851980"/>
            <a:ext cx="165417" cy="170053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" name="Rak 41">
            <a:extLst>
              <a:ext uri="{FF2B5EF4-FFF2-40B4-BE49-F238E27FC236}">
                <a16:creationId xmlns:a16="http://schemas.microsoft.com/office/drawing/2014/main" id="{520E488B-CE02-A946-3A37-C50CC4A68862}"/>
              </a:ext>
            </a:extLst>
          </p:cNvPr>
          <p:cNvCxnSpPr>
            <a:cxnSpLocks/>
          </p:cNvCxnSpPr>
          <p:nvPr/>
        </p:nvCxnSpPr>
        <p:spPr>
          <a:xfrm flipH="1">
            <a:off x="9009676" y="2107208"/>
            <a:ext cx="137450" cy="10525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4" name="Rak 43">
            <a:extLst>
              <a:ext uri="{FF2B5EF4-FFF2-40B4-BE49-F238E27FC236}">
                <a16:creationId xmlns:a16="http://schemas.microsoft.com/office/drawing/2014/main" id="{4D09E825-6EEE-D61D-5BD1-E257D003A8E4}"/>
              </a:ext>
            </a:extLst>
          </p:cNvPr>
          <p:cNvCxnSpPr>
            <a:cxnSpLocks/>
          </p:cNvCxnSpPr>
          <p:nvPr/>
        </p:nvCxnSpPr>
        <p:spPr>
          <a:xfrm flipH="1" flipV="1">
            <a:off x="9956131" y="1680446"/>
            <a:ext cx="400213" cy="351069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1" name="Rak 50">
            <a:extLst>
              <a:ext uri="{FF2B5EF4-FFF2-40B4-BE49-F238E27FC236}">
                <a16:creationId xmlns:a16="http://schemas.microsoft.com/office/drawing/2014/main" id="{06AFADF1-A77F-B4B6-11E3-0AB6E25A7A2E}"/>
              </a:ext>
            </a:extLst>
          </p:cNvPr>
          <p:cNvCxnSpPr>
            <a:cxnSpLocks/>
          </p:cNvCxnSpPr>
          <p:nvPr/>
        </p:nvCxnSpPr>
        <p:spPr>
          <a:xfrm flipV="1">
            <a:off x="7744060" y="1842720"/>
            <a:ext cx="114746" cy="308362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41" name="Grupp 40">
            <a:extLst>
              <a:ext uri="{FF2B5EF4-FFF2-40B4-BE49-F238E27FC236}">
                <a16:creationId xmlns:a16="http://schemas.microsoft.com/office/drawing/2014/main" id="{E3311D21-4EEB-FF14-D892-F346DCF4AF5B}"/>
              </a:ext>
            </a:extLst>
          </p:cNvPr>
          <p:cNvGrpSpPr/>
          <p:nvPr/>
        </p:nvGrpSpPr>
        <p:grpSpPr>
          <a:xfrm>
            <a:off x="8681360" y="814022"/>
            <a:ext cx="1337060" cy="1337060"/>
            <a:chOff x="8681360" y="814022"/>
            <a:chExt cx="1337060" cy="1337060"/>
          </a:xfrm>
        </p:grpSpPr>
        <p:sp>
          <p:nvSpPr>
            <p:cNvPr id="11" name="Ellips 10">
              <a:extLst>
                <a:ext uri="{FF2B5EF4-FFF2-40B4-BE49-F238E27FC236}">
                  <a16:creationId xmlns:a16="http://schemas.microsoft.com/office/drawing/2014/main" id="{63BA0F14-98C0-2EA2-A988-C828C5F5B9DE}"/>
                </a:ext>
              </a:extLst>
            </p:cNvPr>
            <p:cNvSpPr/>
            <p:nvPr/>
          </p:nvSpPr>
          <p:spPr>
            <a:xfrm>
              <a:off x="8681360" y="814022"/>
              <a:ext cx="1337060" cy="133706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2000" dirty="0" err="1"/>
            </a:p>
          </p:txBody>
        </p:sp>
        <p:sp>
          <p:nvSpPr>
            <p:cNvPr id="14" name="Ellips 13">
              <a:extLst>
                <a:ext uri="{FF2B5EF4-FFF2-40B4-BE49-F238E27FC236}">
                  <a16:creationId xmlns:a16="http://schemas.microsoft.com/office/drawing/2014/main" id="{74D1FC96-9F9A-EE2A-137A-BC2EA1F2A6F6}"/>
                </a:ext>
              </a:extLst>
            </p:cNvPr>
            <p:cNvSpPr/>
            <p:nvPr/>
          </p:nvSpPr>
          <p:spPr>
            <a:xfrm>
              <a:off x="8770808" y="903470"/>
              <a:ext cx="1158165" cy="11581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2000" dirty="0" err="1"/>
            </a:p>
          </p:txBody>
        </p:sp>
      </p:grpSp>
      <p:grpSp>
        <p:nvGrpSpPr>
          <p:cNvPr id="20" name="Grupp 19">
            <a:extLst>
              <a:ext uri="{FF2B5EF4-FFF2-40B4-BE49-F238E27FC236}">
                <a16:creationId xmlns:a16="http://schemas.microsoft.com/office/drawing/2014/main" id="{EECF4D81-42A8-D86C-2948-85FD803D7BED}"/>
              </a:ext>
            </a:extLst>
          </p:cNvPr>
          <p:cNvGrpSpPr/>
          <p:nvPr/>
        </p:nvGrpSpPr>
        <p:grpSpPr>
          <a:xfrm>
            <a:off x="7448381" y="975132"/>
            <a:ext cx="864225" cy="864225"/>
            <a:chOff x="7448381" y="975132"/>
            <a:chExt cx="864225" cy="864225"/>
          </a:xfrm>
        </p:grpSpPr>
        <p:sp>
          <p:nvSpPr>
            <p:cNvPr id="16" name="Ellips 15">
              <a:extLst>
                <a:ext uri="{FF2B5EF4-FFF2-40B4-BE49-F238E27FC236}">
                  <a16:creationId xmlns:a16="http://schemas.microsoft.com/office/drawing/2014/main" id="{573A34E7-66AB-9F4E-9201-B0D8C5C40B4D}"/>
                </a:ext>
              </a:extLst>
            </p:cNvPr>
            <p:cNvSpPr/>
            <p:nvPr/>
          </p:nvSpPr>
          <p:spPr>
            <a:xfrm>
              <a:off x="7448381" y="975132"/>
              <a:ext cx="864225" cy="864225"/>
            </a:xfrm>
            <a:prstGeom prst="ellipse">
              <a:avLst/>
            </a:prstGeom>
            <a:noFill/>
            <a:ln w="95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2000" dirty="0" err="1"/>
            </a:p>
          </p:txBody>
        </p:sp>
        <p:sp>
          <p:nvSpPr>
            <p:cNvPr id="18" name="Ellips 17">
              <a:extLst>
                <a:ext uri="{FF2B5EF4-FFF2-40B4-BE49-F238E27FC236}">
                  <a16:creationId xmlns:a16="http://schemas.microsoft.com/office/drawing/2014/main" id="{E5441B07-81FC-3253-4E06-99FA3382B8AC}"/>
                </a:ext>
              </a:extLst>
            </p:cNvPr>
            <p:cNvSpPr/>
            <p:nvPr/>
          </p:nvSpPr>
          <p:spPr>
            <a:xfrm>
              <a:off x="7495958" y="1022709"/>
              <a:ext cx="769070" cy="769070"/>
            </a:xfrm>
            <a:prstGeom prst="ellipse">
              <a:avLst/>
            </a:prstGeom>
            <a:solidFill>
              <a:schemeClr val="accent3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2000" dirty="0" err="1"/>
            </a:p>
          </p:txBody>
        </p:sp>
      </p:grpSp>
      <p:grpSp>
        <p:nvGrpSpPr>
          <p:cNvPr id="26" name="Grupp 25">
            <a:extLst>
              <a:ext uri="{FF2B5EF4-FFF2-40B4-BE49-F238E27FC236}">
                <a16:creationId xmlns:a16="http://schemas.microsoft.com/office/drawing/2014/main" id="{957EA1EC-56A2-D794-5000-EA3FA5A72D4E}"/>
              </a:ext>
            </a:extLst>
          </p:cNvPr>
          <p:cNvGrpSpPr/>
          <p:nvPr/>
        </p:nvGrpSpPr>
        <p:grpSpPr>
          <a:xfrm>
            <a:off x="7261442" y="2151083"/>
            <a:ext cx="797340" cy="797340"/>
            <a:chOff x="7448381" y="975132"/>
            <a:chExt cx="864225" cy="864225"/>
          </a:xfrm>
        </p:grpSpPr>
        <p:sp>
          <p:nvSpPr>
            <p:cNvPr id="27" name="Ellips 26">
              <a:extLst>
                <a:ext uri="{FF2B5EF4-FFF2-40B4-BE49-F238E27FC236}">
                  <a16:creationId xmlns:a16="http://schemas.microsoft.com/office/drawing/2014/main" id="{7FDC57A6-9890-0537-72C1-BB81D131B402}"/>
                </a:ext>
              </a:extLst>
            </p:cNvPr>
            <p:cNvSpPr/>
            <p:nvPr/>
          </p:nvSpPr>
          <p:spPr>
            <a:xfrm>
              <a:off x="7448381" y="975132"/>
              <a:ext cx="864225" cy="864225"/>
            </a:xfrm>
            <a:prstGeom prst="ellipse">
              <a:avLst/>
            </a:prstGeom>
            <a:noFill/>
            <a:ln w="95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2000" dirty="0" err="1"/>
            </a:p>
          </p:txBody>
        </p:sp>
        <p:sp>
          <p:nvSpPr>
            <p:cNvPr id="28" name="Ellips 27">
              <a:extLst>
                <a:ext uri="{FF2B5EF4-FFF2-40B4-BE49-F238E27FC236}">
                  <a16:creationId xmlns:a16="http://schemas.microsoft.com/office/drawing/2014/main" id="{BAD9FC1C-8D6F-23BD-24D6-66331E227568}"/>
                </a:ext>
              </a:extLst>
            </p:cNvPr>
            <p:cNvSpPr/>
            <p:nvPr/>
          </p:nvSpPr>
          <p:spPr>
            <a:xfrm>
              <a:off x="7495958" y="1022709"/>
              <a:ext cx="769070" cy="769070"/>
            </a:xfrm>
            <a:prstGeom prst="ellipse">
              <a:avLst/>
            </a:prstGeom>
            <a:solidFill>
              <a:schemeClr val="accent3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2000" dirty="0" err="1"/>
            </a:p>
          </p:txBody>
        </p:sp>
      </p:grpSp>
      <p:grpSp>
        <p:nvGrpSpPr>
          <p:cNvPr id="30" name="Grupp 29">
            <a:extLst>
              <a:ext uri="{FF2B5EF4-FFF2-40B4-BE49-F238E27FC236}">
                <a16:creationId xmlns:a16="http://schemas.microsoft.com/office/drawing/2014/main" id="{0CB6C543-029E-1D4E-E345-0D40D1AE3B99}"/>
              </a:ext>
            </a:extLst>
          </p:cNvPr>
          <p:cNvGrpSpPr/>
          <p:nvPr/>
        </p:nvGrpSpPr>
        <p:grpSpPr>
          <a:xfrm>
            <a:off x="6612198" y="2959278"/>
            <a:ext cx="797340" cy="797340"/>
            <a:chOff x="7448381" y="975132"/>
            <a:chExt cx="864225" cy="864225"/>
          </a:xfrm>
        </p:grpSpPr>
        <p:sp>
          <p:nvSpPr>
            <p:cNvPr id="31" name="Ellips 30">
              <a:extLst>
                <a:ext uri="{FF2B5EF4-FFF2-40B4-BE49-F238E27FC236}">
                  <a16:creationId xmlns:a16="http://schemas.microsoft.com/office/drawing/2014/main" id="{0E6BD4AF-77F7-3961-8BE5-D77F3E3E2FE1}"/>
                </a:ext>
              </a:extLst>
            </p:cNvPr>
            <p:cNvSpPr/>
            <p:nvPr/>
          </p:nvSpPr>
          <p:spPr>
            <a:xfrm>
              <a:off x="7448381" y="975132"/>
              <a:ext cx="864225" cy="864225"/>
            </a:xfrm>
            <a:prstGeom prst="ellipse">
              <a:avLst/>
            </a:prstGeom>
            <a:noFill/>
            <a:ln w="95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2000" dirty="0" err="1"/>
            </a:p>
          </p:txBody>
        </p:sp>
        <p:sp>
          <p:nvSpPr>
            <p:cNvPr id="33" name="Ellips 32">
              <a:extLst>
                <a:ext uri="{FF2B5EF4-FFF2-40B4-BE49-F238E27FC236}">
                  <a16:creationId xmlns:a16="http://schemas.microsoft.com/office/drawing/2014/main" id="{C09E82AF-B2B8-BDC6-C35C-FC8D9EAB45A3}"/>
                </a:ext>
              </a:extLst>
            </p:cNvPr>
            <p:cNvSpPr/>
            <p:nvPr/>
          </p:nvSpPr>
          <p:spPr>
            <a:xfrm>
              <a:off x="7495958" y="1022709"/>
              <a:ext cx="769070" cy="769070"/>
            </a:xfrm>
            <a:prstGeom prst="ellipse">
              <a:avLst/>
            </a:prstGeom>
            <a:solidFill>
              <a:schemeClr val="accent3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2000" dirty="0" err="1"/>
            </a:p>
          </p:txBody>
        </p:sp>
      </p:grpSp>
      <p:grpSp>
        <p:nvGrpSpPr>
          <p:cNvPr id="35" name="Grupp 34">
            <a:extLst>
              <a:ext uri="{FF2B5EF4-FFF2-40B4-BE49-F238E27FC236}">
                <a16:creationId xmlns:a16="http://schemas.microsoft.com/office/drawing/2014/main" id="{16BF4AB1-3D04-B780-0C0F-DF5DEB9C719C}"/>
              </a:ext>
            </a:extLst>
          </p:cNvPr>
          <p:cNvGrpSpPr/>
          <p:nvPr/>
        </p:nvGrpSpPr>
        <p:grpSpPr>
          <a:xfrm>
            <a:off x="6165985" y="1399280"/>
            <a:ext cx="907102" cy="907102"/>
            <a:chOff x="7448381" y="975132"/>
            <a:chExt cx="864225" cy="864225"/>
          </a:xfrm>
        </p:grpSpPr>
        <p:sp>
          <p:nvSpPr>
            <p:cNvPr id="37" name="Ellips 36">
              <a:extLst>
                <a:ext uri="{FF2B5EF4-FFF2-40B4-BE49-F238E27FC236}">
                  <a16:creationId xmlns:a16="http://schemas.microsoft.com/office/drawing/2014/main" id="{DE4BCA1A-2856-A113-F837-EE80D51E1681}"/>
                </a:ext>
              </a:extLst>
            </p:cNvPr>
            <p:cNvSpPr/>
            <p:nvPr/>
          </p:nvSpPr>
          <p:spPr>
            <a:xfrm>
              <a:off x="7448381" y="975132"/>
              <a:ext cx="864225" cy="864225"/>
            </a:xfrm>
            <a:prstGeom prst="ellipse">
              <a:avLst/>
            </a:prstGeom>
            <a:noFill/>
            <a:ln w="95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2000" dirty="0" err="1"/>
            </a:p>
          </p:txBody>
        </p:sp>
        <p:sp>
          <p:nvSpPr>
            <p:cNvPr id="39" name="Ellips 38">
              <a:extLst>
                <a:ext uri="{FF2B5EF4-FFF2-40B4-BE49-F238E27FC236}">
                  <a16:creationId xmlns:a16="http://schemas.microsoft.com/office/drawing/2014/main" id="{4F9A07E5-AE40-70A0-3A08-4E446460A412}"/>
                </a:ext>
              </a:extLst>
            </p:cNvPr>
            <p:cNvSpPr/>
            <p:nvPr/>
          </p:nvSpPr>
          <p:spPr>
            <a:xfrm>
              <a:off x="7495958" y="1022709"/>
              <a:ext cx="769070" cy="769070"/>
            </a:xfrm>
            <a:prstGeom prst="ellipse">
              <a:avLst/>
            </a:prstGeom>
            <a:solidFill>
              <a:schemeClr val="accent3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2000" dirty="0" err="1"/>
            </a:p>
          </p:txBody>
        </p:sp>
      </p:grpSp>
      <p:grpSp>
        <p:nvGrpSpPr>
          <p:cNvPr id="47" name="Grupp 46">
            <a:extLst>
              <a:ext uri="{FF2B5EF4-FFF2-40B4-BE49-F238E27FC236}">
                <a16:creationId xmlns:a16="http://schemas.microsoft.com/office/drawing/2014/main" id="{36C7B39B-9DFA-C6B5-66C3-CC21345682AF}"/>
              </a:ext>
            </a:extLst>
          </p:cNvPr>
          <p:cNvGrpSpPr/>
          <p:nvPr/>
        </p:nvGrpSpPr>
        <p:grpSpPr>
          <a:xfrm>
            <a:off x="8328316" y="2071047"/>
            <a:ext cx="807919" cy="807919"/>
            <a:chOff x="8328316" y="2071047"/>
            <a:chExt cx="807919" cy="807919"/>
          </a:xfrm>
        </p:grpSpPr>
        <p:sp>
          <p:nvSpPr>
            <p:cNvPr id="45" name="Ellips 44">
              <a:extLst>
                <a:ext uri="{FF2B5EF4-FFF2-40B4-BE49-F238E27FC236}">
                  <a16:creationId xmlns:a16="http://schemas.microsoft.com/office/drawing/2014/main" id="{65DCBD6E-7FD9-562A-4349-1604CE8FEB94}"/>
                </a:ext>
              </a:extLst>
            </p:cNvPr>
            <p:cNvSpPr/>
            <p:nvPr/>
          </p:nvSpPr>
          <p:spPr>
            <a:xfrm>
              <a:off x="8328316" y="2071047"/>
              <a:ext cx="807919" cy="80791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2000" dirty="0" err="1"/>
            </a:p>
          </p:txBody>
        </p:sp>
        <p:sp>
          <p:nvSpPr>
            <p:cNvPr id="46" name="Ellips 45">
              <a:extLst>
                <a:ext uri="{FF2B5EF4-FFF2-40B4-BE49-F238E27FC236}">
                  <a16:creationId xmlns:a16="http://schemas.microsoft.com/office/drawing/2014/main" id="{E94A8116-CB1E-F547-61C2-9F7E854C0FAB}"/>
                </a:ext>
              </a:extLst>
            </p:cNvPr>
            <p:cNvSpPr/>
            <p:nvPr/>
          </p:nvSpPr>
          <p:spPr>
            <a:xfrm>
              <a:off x="8382365" y="2125096"/>
              <a:ext cx="699822" cy="6998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2000" dirty="0" err="1"/>
            </a:p>
          </p:txBody>
        </p:sp>
      </p:grpSp>
      <p:pic>
        <p:nvPicPr>
          <p:cNvPr id="8" name="Bildobjekt 7">
            <a:extLst>
              <a:ext uri="{FF2B5EF4-FFF2-40B4-BE49-F238E27FC236}">
                <a16:creationId xmlns:a16="http://schemas.microsoft.com/office/drawing/2014/main" id="{50D7DD22-A9D2-F0F7-849C-2E830EDC51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15610" y="1915064"/>
            <a:ext cx="81468" cy="146642"/>
          </a:xfrm>
          <a:prstGeom prst="rect">
            <a:avLst/>
          </a:prstGeom>
        </p:spPr>
      </p:pic>
      <p:pic>
        <p:nvPicPr>
          <p:cNvPr id="56" name="Bildobjekt 55">
            <a:extLst>
              <a:ext uri="{FF2B5EF4-FFF2-40B4-BE49-F238E27FC236}">
                <a16:creationId xmlns:a16="http://schemas.microsoft.com/office/drawing/2014/main" id="{9DCCF6DB-C974-FE8B-7535-8D72B49F52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2000" y="6025072"/>
            <a:ext cx="1745142" cy="415805"/>
          </a:xfrm>
          <a:prstGeom prst="rect">
            <a:avLst/>
          </a:prstGeom>
        </p:spPr>
      </p:pic>
      <p:sp>
        <p:nvSpPr>
          <p:cNvPr id="23" name="textruta 22">
            <a:extLst>
              <a:ext uri="{FF2B5EF4-FFF2-40B4-BE49-F238E27FC236}">
                <a16:creationId xmlns:a16="http://schemas.microsoft.com/office/drawing/2014/main" id="{266E7DDE-9F7E-EC96-BDA2-C2966F7580EA}"/>
              </a:ext>
            </a:extLst>
          </p:cNvPr>
          <p:cNvSpPr txBox="1"/>
          <p:nvPr/>
        </p:nvSpPr>
        <p:spPr>
          <a:xfrm>
            <a:off x="6143141" y="1626562"/>
            <a:ext cx="95875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sz="8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11 </a:t>
            </a:r>
          </a:p>
          <a:p>
            <a:pPr algn="ctr"/>
            <a:r>
              <a:rPr lang="sv-SE" sz="8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Departments</a:t>
            </a:r>
            <a:endParaRPr lang="sv-SE" sz="8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36651C51-DBE6-991E-8E63-A5C31B7D2F3F}"/>
              </a:ext>
            </a:extLst>
          </p:cNvPr>
          <p:cNvSpPr txBox="1"/>
          <p:nvPr/>
        </p:nvSpPr>
        <p:spPr>
          <a:xfrm>
            <a:off x="7246121" y="2289616"/>
            <a:ext cx="8300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sz="9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2 </a:t>
            </a:r>
          </a:p>
          <a:p>
            <a:pPr algn="ctr"/>
            <a:r>
              <a:rPr lang="sv-SE" sz="9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Faculties</a:t>
            </a:r>
            <a:endParaRPr lang="sv-SE" sz="9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FCFFD0D7-D7B3-0135-9D22-3CE3012D275A}"/>
              </a:ext>
            </a:extLst>
          </p:cNvPr>
          <p:cNvSpPr txBox="1"/>
          <p:nvPr/>
        </p:nvSpPr>
        <p:spPr>
          <a:xfrm>
            <a:off x="6617364" y="3094112"/>
            <a:ext cx="81183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sz="10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 Centres</a:t>
            </a: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8ECA4B6A-E003-2212-C715-0841729AB293}"/>
              </a:ext>
            </a:extLst>
          </p:cNvPr>
          <p:cNvSpPr txBox="1"/>
          <p:nvPr/>
        </p:nvSpPr>
        <p:spPr>
          <a:xfrm>
            <a:off x="7482760" y="1133892"/>
            <a:ext cx="830056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sz="9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77 </a:t>
            </a:r>
          </a:p>
          <a:p>
            <a:pPr algn="ctr"/>
            <a:r>
              <a:rPr lang="sv-SE" sz="9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Research </a:t>
            </a:r>
          </a:p>
          <a:p>
            <a:pPr algn="ctr"/>
            <a:r>
              <a:rPr lang="sv-SE" sz="9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Groups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8E93CAD5-A433-82D6-1CE0-29C88626D66E}"/>
              </a:ext>
            </a:extLst>
          </p:cNvPr>
          <p:cNvSpPr txBox="1"/>
          <p:nvPr/>
        </p:nvSpPr>
        <p:spPr>
          <a:xfrm>
            <a:off x="8328125" y="2305005"/>
            <a:ext cx="83681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MIMS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CDFA4279-8B92-9791-E53F-54C508A85C2F}"/>
              </a:ext>
            </a:extLst>
          </p:cNvPr>
          <p:cNvSpPr txBox="1"/>
          <p:nvPr/>
        </p:nvSpPr>
        <p:spPr>
          <a:xfrm>
            <a:off x="8855559" y="1297588"/>
            <a:ext cx="101748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20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UCMR</a:t>
            </a:r>
          </a:p>
        </p:txBody>
      </p:sp>
    </p:spTree>
    <p:extLst>
      <p:ext uri="{BB962C8B-B14F-4D97-AF65-F5344CB8AC3E}">
        <p14:creationId xmlns:p14="http://schemas.microsoft.com/office/powerpoint/2010/main" val="1610905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En bild som visar vit, design&#10;&#10;AI-genererat innehåll kan vara felaktigt.">
            <a:extLst>
              <a:ext uri="{FF2B5EF4-FFF2-40B4-BE49-F238E27FC236}">
                <a16:creationId xmlns:a16="http://schemas.microsoft.com/office/drawing/2014/main" id="{FEBF2D9C-D3D5-5184-63E6-67DC4ADC75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15" y="707353"/>
            <a:ext cx="11816441" cy="4723557"/>
          </a:xfrm>
          <a:prstGeom prst="rect">
            <a:avLst/>
          </a:prstGeom>
        </p:spPr>
      </p:pic>
      <p:sp>
        <p:nvSpPr>
          <p:cNvPr id="18" name="textruta 17">
            <a:extLst>
              <a:ext uri="{FF2B5EF4-FFF2-40B4-BE49-F238E27FC236}">
                <a16:creationId xmlns:a16="http://schemas.microsoft.com/office/drawing/2014/main" id="{5CE00D75-0AA3-B87A-7E0E-C4C6D995D135}"/>
              </a:ext>
            </a:extLst>
          </p:cNvPr>
          <p:cNvSpPr txBox="1"/>
          <p:nvPr/>
        </p:nvSpPr>
        <p:spPr>
          <a:xfrm>
            <a:off x="395061" y="689715"/>
            <a:ext cx="442622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400" b="1" dirty="0" err="1">
                <a:solidFill>
                  <a:srgbClr val="305C8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Networking</a:t>
            </a:r>
            <a:r>
              <a:rPr lang="sv-SE" sz="1400" b="1" dirty="0">
                <a:solidFill>
                  <a:srgbClr val="305C8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1400" b="1" dirty="0" err="1">
                <a:solidFill>
                  <a:srgbClr val="305C8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opportunities</a:t>
            </a:r>
            <a:r>
              <a:rPr lang="sv-SE" sz="1400" b="1" dirty="0">
                <a:solidFill>
                  <a:srgbClr val="305C8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for </a:t>
            </a:r>
            <a:r>
              <a:rPr lang="sv-SE" sz="1400" b="1" dirty="0" err="1">
                <a:solidFill>
                  <a:srgbClr val="305C8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its</a:t>
            </a:r>
            <a:r>
              <a:rPr lang="sv-SE" sz="1400" b="1" dirty="0">
                <a:solidFill>
                  <a:srgbClr val="305C8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1400" b="1" dirty="0" err="1">
                <a:solidFill>
                  <a:srgbClr val="305C8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members</a:t>
            </a:r>
            <a:r>
              <a:rPr lang="sv-SE" sz="1400" b="1" dirty="0">
                <a:solidFill>
                  <a:srgbClr val="305C8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 </a:t>
            </a:r>
            <a:endParaRPr lang="sv-SE" sz="1400" dirty="0">
              <a:solidFill>
                <a:srgbClr val="305C8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sv-SE" sz="14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Annual</a:t>
            </a:r>
            <a:r>
              <a:rPr lang="sv-SE" sz="1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14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conference</a:t>
            </a:r>
            <a:r>
              <a:rPr lang="sv-SE" sz="1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sv-SE" sz="14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Annual</a:t>
            </a:r>
            <a:r>
              <a:rPr lang="sv-SE" sz="1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retreat, </a:t>
            </a:r>
          </a:p>
          <a:p>
            <a:r>
              <a:rPr lang="sv-SE" sz="1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</a:t>
            </a:r>
            <a:r>
              <a:rPr lang="sv-SE" sz="14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thematic</a:t>
            </a:r>
            <a:r>
              <a:rPr lang="sv-SE" sz="1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workshops</a:t>
            </a:r>
          </a:p>
        </p:txBody>
      </p:sp>
      <p:sp>
        <p:nvSpPr>
          <p:cNvPr id="22" name="textruta 21">
            <a:extLst>
              <a:ext uri="{FF2B5EF4-FFF2-40B4-BE49-F238E27FC236}">
                <a16:creationId xmlns:a16="http://schemas.microsoft.com/office/drawing/2014/main" id="{7526AE4B-D0C9-B625-E397-9D13AD95B713}"/>
              </a:ext>
            </a:extLst>
          </p:cNvPr>
          <p:cNvSpPr txBox="1"/>
          <p:nvPr/>
        </p:nvSpPr>
        <p:spPr>
          <a:xfrm>
            <a:off x="755373" y="2627369"/>
            <a:ext cx="266368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400" b="1" dirty="0" err="1">
                <a:solidFill>
                  <a:srgbClr val="305C8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Branding</a:t>
            </a:r>
            <a:r>
              <a:rPr lang="sv-SE" sz="1400" b="1" dirty="0">
                <a:solidFill>
                  <a:srgbClr val="305C8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 </a:t>
            </a:r>
            <a:endParaRPr lang="sv-SE" sz="1400" dirty="0">
              <a:solidFill>
                <a:srgbClr val="305C8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sv-SE" sz="1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Communication </a:t>
            </a:r>
            <a:r>
              <a:rPr lang="sv-SE" sz="14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</a:t>
            </a:r>
            <a:r>
              <a:rPr lang="sv-SE" sz="1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</a:p>
          <a:p>
            <a:r>
              <a:rPr lang="sv-SE" sz="14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Umeå’s</a:t>
            </a:r>
            <a:r>
              <a:rPr lang="sv-SE" sz="1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14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microbial</a:t>
            </a:r>
            <a:r>
              <a:rPr lang="sv-SE" sz="1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research </a:t>
            </a:r>
          </a:p>
          <a:p>
            <a:r>
              <a:rPr lang="sv-SE" sz="1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</a:t>
            </a:r>
            <a:r>
              <a:rPr lang="sv-SE" sz="14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outreach</a:t>
            </a:r>
            <a:r>
              <a:rPr lang="sv-SE" sz="1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14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activities</a:t>
            </a:r>
            <a:endParaRPr lang="sv-SE" sz="14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" name="textruta 25">
            <a:extLst>
              <a:ext uri="{FF2B5EF4-FFF2-40B4-BE49-F238E27FC236}">
                <a16:creationId xmlns:a16="http://schemas.microsoft.com/office/drawing/2014/main" id="{F0127EBD-E71C-FC9F-8791-BDBC81CF21B9}"/>
              </a:ext>
            </a:extLst>
          </p:cNvPr>
          <p:cNvSpPr txBox="1"/>
          <p:nvPr/>
        </p:nvSpPr>
        <p:spPr>
          <a:xfrm>
            <a:off x="795526" y="4565023"/>
            <a:ext cx="4267199" cy="723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350" b="1" dirty="0" err="1">
                <a:solidFill>
                  <a:srgbClr val="305C8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Contributing</a:t>
            </a:r>
            <a:r>
              <a:rPr lang="sv-SE" sz="1350" b="1" dirty="0">
                <a:solidFill>
                  <a:srgbClr val="305C8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 </a:t>
            </a:r>
            <a:r>
              <a:rPr lang="sv-SE" sz="1350" b="1" dirty="0" err="1">
                <a:solidFill>
                  <a:srgbClr val="305C8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education</a:t>
            </a:r>
            <a:r>
              <a:rPr lang="sv-SE" sz="1350" b="1" dirty="0">
                <a:solidFill>
                  <a:srgbClr val="305C8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the </a:t>
            </a:r>
            <a:r>
              <a:rPr lang="sv-SE" sz="1350" b="1" dirty="0" err="1">
                <a:solidFill>
                  <a:srgbClr val="305C8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next</a:t>
            </a:r>
            <a:r>
              <a:rPr lang="sv-SE" sz="1350" b="1" dirty="0">
                <a:solidFill>
                  <a:srgbClr val="305C8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r>
              <a:rPr lang="sv-SE" sz="1350" b="1" dirty="0">
                <a:solidFill>
                  <a:srgbClr val="305C8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generation </a:t>
            </a:r>
            <a:r>
              <a:rPr lang="sv-SE" sz="1350" b="1" dirty="0" err="1">
                <a:solidFill>
                  <a:srgbClr val="305C8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microbial</a:t>
            </a:r>
            <a:r>
              <a:rPr lang="sv-SE" sz="1350" b="1" dirty="0">
                <a:solidFill>
                  <a:srgbClr val="305C8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researchers:</a:t>
            </a:r>
            <a:r>
              <a:rPr lang="sv-SE" sz="1350" dirty="0">
                <a:solidFill>
                  <a:srgbClr val="305C8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r>
              <a:rPr lang="sv-SE" sz="14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National research </a:t>
            </a:r>
            <a:r>
              <a:rPr lang="sv-SE" sz="1400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schools</a:t>
            </a:r>
            <a:r>
              <a:rPr lang="sv-SE" sz="14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</a:t>
            </a:r>
            <a:r>
              <a:rPr lang="sv-SE" sz="1400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infection</a:t>
            </a:r>
            <a:endParaRPr lang="sv-SE" sz="1400" dirty="0">
              <a:solidFill>
                <a:srgbClr val="002D82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8" name="textruta 27">
            <a:extLst>
              <a:ext uri="{FF2B5EF4-FFF2-40B4-BE49-F238E27FC236}">
                <a16:creationId xmlns:a16="http://schemas.microsoft.com/office/drawing/2014/main" id="{DF1306B0-D47E-8F36-3D20-27A3C007CE3E}"/>
              </a:ext>
            </a:extLst>
          </p:cNvPr>
          <p:cNvSpPr txBox="1"/>
          <p:nvPr/>
        </p:nvSpPr>
        <p:spPr>
          <a:xfrm>
            <a:off x="7924800" y="689715"/>
            <a:ext cx="359133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400" b="1" dirty="0" err="1">
                <a:solidFill>
                  <a:srgbClr val="305C8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Crossing</a:t>
            </a:r>
            <a:r>
              <a:rPr lang="sv-SE" sz="1400" b="1" dirty="0">
                <a:solidFill>
                  <a:srgbClr val="305C8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1400" b="1" dirty="0" err="1">
                <a:solidFill>
                  <a:srgbClr val="305C8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traditional</a:t>
            </a:r>
            <a:r>
              <a:rPr lang="sv-SE" sz="1400" b="1" dirty="0">
                <a:solidFill>
                  <a:srgbClr val="305C8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1400" b="1" dirty="0" err="1">
                <a:solidFill>
                  <a:srgbClr val="305C8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boundaries</a:t>
            </a:r>
            <a:r>
              <a:rPr lang="sv-SE" sz="1400" b="1" dirty="0">
                <a:solidFill>
                  <a:srgbClr val="305C8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</a:t>
            </a:r>
          </a:p>
          <a:p>
            <a:r>
              <a:rPr lang="sv-SE" sz="1400" b="1" dirty="0" err="1">
                <a:solidFill>
                  <a:srgbClr val="305C8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work</a:t>
            </a:r>
            <a:r>
              <a:rPr lang="sv-SE" sz="1400" b="1" dirty="0">
                <a:solidFill>
                  <a:srgbClr val="305C8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1400" b="1" dirty="0" err="1">
                <a:solidFill>
                  <a:srgbClr val="305C8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together</a:t>
            </a:r>
            <a:r>
              <a:rPr lang="sv-SE" sz="1400" b="1" dirty="0">
                <a:solidFill>
                  <a:srgbClr val="305C8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endParaRPr lang="sv-SE" sz="1400" dirty="0">
              <a:solidFill>
                <a:srgbClr val="305C8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sv-SE" sz="1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 research </a:t>
            </a:r>
            <a:r>
              <a:rPr lang="sv-SE" sz="14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collaborations</a:t>
            </a:r>
            <a:r>
              <a:rPr lang="sv-SE" sz="1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14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through</a:t>
            </a:r>
            <a:r>
              <a:rPr lang="sv-SE" sz="1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r>
              <a:rPr lang="sv-SE" sz="14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Postdoc</a:t>
            </a:r>
            <a:r>
              <a:rPr lang="sv-SE" sz="1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PhD programmes</a:t>
            </a:r>
          </a:p>
        </p:txBody>
      </p:sp>
      <p:sp>
        <p:nvSpPr>
          <p:cNvPr id="33" name="textruta 32">
            <a:extLst>
              <a:ext uri="{FF2B5EF4-FFF2-40B4-BE49-F238E27FC236}">
                <a16:creationId xmlns:a16="http://schemas.microsoft.com/office/drawing/2014/main" id="{9EC411B7-C6F4-8D31-2C50-419D2C9F9C98}"/>
              </a:ext>
            </a:extLst>
          </p:cNvPr>
          <p:cNvSpPr txBox="1"/>
          <p:nvPr/>
        </p:nvSpPr>
        <p:spPr>
          <a:xfrm>
            <a:off x="8852452" y="2690336"/>
            <a:ext cx="2663687" cy="746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400" b="1" dirty="0" err="1">
                <a:solidFill>
                  <a:srgbClr val="305C8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Infrastructure</a:t>
            </a:r>
            <a:r>
              <a:rPr lang="sv-SE" sz="1400" b="1" dirty="0">
                <a:solidFill>
                  <a:srgbClr val="305C8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endParaRPr lang="sv-SE" sz="1400" dirty="0">
              <a:solidFill>
                <a:srgbClr val="305C8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sv-SE" sz="14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Establishment</a:t>
            </a:r>
            <a:r>
              <a:rPr lang="sv-SE" sz="1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14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</a:t>
            </a:r>
            <a:r>
              <a:rPr lang="sv-SE" sz="1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 </a:t>
            </a:r>
          </a:p>
          <a:p>
            <a:r>
              <a:rPr lang="sv-SE" sz="1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ABSL-3 </a:t>
            </a:r>
            <a:r>
              <a:rPr lang="sv-SE" sz="14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laboratory</a:t>
            </a:r>
            <a:r>
              <a:rPr lang="sv-SE" sz="1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Umeå</a:t>
            </a:r>
          </a:p>
        </p:txBody>
      </p:sp>
      <p:sp>
        <p:nvSpPr>
          <p:cNvPr id="35" name="textruta 34">
            <a:extLst>
              <a:ext uri="{FF2B5EF4-FFF2-40B4-BE49-F238E27FC236}">
                <a16:creationId xmlns:a16="http://schemas.microsoft.com/office/drawing/2014/main" id="{14018603-360A-97D1-569A-E1CAC935869C}"/>
              </a:ext>
            </a:extLst>
          </p:cNvPr>
          <p:cNvSpPr txBox="1"/>
          <p:nvPr/>
        </p:nvSpPr>
        <p:spPr>
          <a:xfrm>
            <a:off x="7805530" y="4476803"/>
            <a:ext cx="328653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400" b="1" dirty="0">
                <a:solidFill>
                  <a:srgbClr val="305C8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International </a:t>
            </a:r>
            <a:r>
              <a:rPr lang="sv-SE" sz="1400" b="1" dirty="0" err="1">
                <a:solidFill>
                  <a:srgbClr val="305C8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visibility</a:t>
            </a:r>
            <a:r>
              <a:rPr lang="sv-SE" sz="1400" b="1" dirty="0">
                <a:solidFill>
                  <a:srgbClr val="305C8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r>
              <a:rPr lang="sv-SE" sz="1400" dirty="0">
                <a:solidFill>
                  <a:srgbClr val="305C8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</a:p>
          <a:p>
            <a:r>
              <a:rPr lang="sv-SE" sz="1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Guest </a:t>
            </a:r>
            <a:r>
              <a:rPr lang="sv-SE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sv-SE" sz="14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eminars</a:t>
            </a:r>
            <a:r>
              <a:rPr lang="sv-SE" sz="1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sv-SE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</a:t>
            </a:r>
            <a:r>
              <a:rPr lang="sv-SE" sz="14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isiting</a:t>
            </a:r>
            <a:r>
              <a:rPr lang="sv-SE" sz="1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scientist </a:t>
            </a:r>
          </a:p>
          <a:p>
            <a:r>
              <a:rPr lang="sv-SE" sz="1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programme, workshops and </a:t>
            </a:r>
          </a:p>
          <a:p>
            <a:r>
              <a:rPr lang="sv-SE" sz="14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conferences</a:t>
            </a:r>
            <a:endParaRPr lang="sv-SE" sz="14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917F1373-1200-0775-4B23-364951493549}"/>
              </a:ext>
            </a:extLst>
          </p:cNvPr>
          <p:cNvSpPr txBox="1"/>
          <p:nvPr/>
        </p:nvSpPr>
        <p:spPr>
          <a:xfrm>
            <a:off x="5070817" y="2474893"/>
            <a:ext cx="205036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sz="24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UCMR</a:t>
            </a:r>
            <a:endParaRPr lang="sv-SE" sz="24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sv-SE" sz="24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Activities</a:t>
            </a:r>
            <a:endParaRPr lang="sv-SE" sz="24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9" name="Grupp 8">
            <a:extLst>
              <a:ext uri="{FF2B5EF4-FFF2-40B4-BE49-F238E27FC236}">
                <a16:creationId xmlns:a16="http://schemas.microsoft.com/office/drawing/2014/main" id="{9CE8160A-C807-BCA8-5C07-AC46780A18E5}"/>
              </a:ext>
            </a:extLst>
          </p:cNvPr>
          <p:cNvGrpSpPr/>
          <p:nvPr/>
        </p:nvGrpSpPr>
        <p:grpSpPr>
          <a:xfrm>
            <a:off x="4479491" y="504459"/>
            <a:ext cx="1164839" cy="1164839"/>
            <a:chOff x="4479491" y="504459"/>
            <a:chExt cx="1164839" cy="1164839"/>
          </a:xfrm>
        </p:grpSpPr>
        <p:sp>
          <p:nvSpPr>
            <p:cNvPr id="6" name="Ellips 5">
              <a:extLst>
                <a:ext uri="{FF2B5EF4-FFF2-40B4-BE49-F238E27FC236}">
                  <a16:creationId xmlns:a16="http://schemas.microsoft.com/office/drawing/2014/main" id="{FABA532F-2F97-31C8-07C8-3CC05C653557}"/>
                </a:ext>
              </a:extLst>
            </p:cNvPr>
            <p:cNvSpPr/>
            <p:nvPr/>
          </p:nvSpPr>
          <p:spPr>
            <a:xfrm>
              <a:off x="4479491" y="504459"/>
              <a:ext cx="1164839" cy="1164839"/>
            </a:xfrm>
            <a:prstGeom prst="ellipse">
              <a:avLst/>
            </a:prstGeom>
            <a:solidFill>
              <a:schemeClr val="accent3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2000" dirty="0" err="1"/>
            </a:p>
          </p:txBody>
        </p:sp>
        <p:sp>
          <p:nvSpPr>
            <p:cNvPr id="7" name="Ellips 6">
              <a:extLst>
                <a:ext uri="{FF2B5EF4-FFF2-40B4-BE49-F238E27FC236}">
                  <a16:creationId xmlns:a16="http://schemas.microsoft.com/office/drawing/2014/main" id="{1134801A-23BD-FF64-8227-69F619DB4B20}"/>
                </a:ext>
              </a:extLst>
            </p:cNvPr>
            <p:cNvSpPr/>
            <p:nvPr/>
          </p:nvSpPr>
          <p:spPr>
            <a:xfrm>
              <a:off x="4543617" y="568585"/>
              <a:ext cx="1036585" cy="1036585"/>
            </a:xfrm>
            <a:prstGeom prst="ellipse">
              <a:avLst/>
            </a:prstGeom>
            <a:solidFill>
              <a:schemeClr val="accent3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2000" dirty="0" err="1"/>
            </a:p>
          </p:txBody>
        </p:sp>
      </p:grpSp>
      <p:grpSp>
        <p:nvGrpSpPr>
          <p:cNvPr id="10" name="Grupp 9">
            <a:extLst>
              <a:ext uri="{FF2B5EF4-FFF2-40B4-BE49-F238E27FC236}">
                <a16:creationId xmlns:a16="http://schemas.microsoft.com/office/drawing/2014/main" id="{0467FE35-D7FD-5BC3-119D-685AEB9B889A}"/>
              </a:ext>
            </a:extLst>
          </p:cNvPr>
          <p:cNvGrpSpPr/>
          <p:nvPr/>
        </p:nvGrpSpPr>
        <p:grpSpPr>
          <a:xfrm>
            <a:off x="6652675" y="504459"/>
            <a:ext cx="1164839" cy="1164839"/>
            <a:chOff x="4479491" y="504459"/>
            <a:chExt cx="1164839" cy="1164839"/>
          </a:xfrm>
        </p:grpSpPr>
        <p:sp>
          <p:nvSpPr>
            <p:cNvPr id="11" name="Ellips 10">
              <a:extLst>
                <a:ext uri="{FF2B5EF4-FFF2-40B4-BE49-F238E27FC236}">
                  <a16:creationId xmlns:a16="http://schemas.microsoft.com/office/drawing/2014/main" id="{C0FD20C4-5EFD-0047-61FF-0E4E53D261BC}"/>
                </a:ext>
              </a:extLst>
            </p:cNvPr>
            <p:cNvSpPr/>
            <p:nvPr/>
          </p:nvSpPr>
          <p:spPr>
            <a:xfrm>
              <a:off x="4479491" y="504459"/>
              <a:ext cx="1164839" cy="1164839"/>
            </a:xfrm>
            <a:prstGeom prst="ellipse">
              <a:avLst/>
            </a:prstGeom>
            <a:solidFill>
              <a:schemeClr val="accent3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2000" dirty="0" err="1"/>
            </a:p>
          </p:txBody>
        </p:sp>
        <p:sp>
          <p:nvSpPr>
            <p:cNvPr id="12" name="Ellips 11">
              <a:extLst>
                <a:ext uri="{FF2B5EF4-FFF2-40B4-BE49-F238E27FC236}">
                  <a16:creationId xmlns:a16="http://schemas.microsoft.com/office/drawing/2014/main" id="{4B5196DD-F3B1-7492-CEF5-035351EA72B3}"/>
                </a:ext>
              </a:extLst>
            </p:cNvPr>
            <p:cNvSpPr/>
            <p:nvPr/>
          </p:nvSpPr>
          <p:spPr>
            <a:xfrm>
              <a:off x="4543617" y="568585"/>
              <a:ext cx="1036585" cy="1036585"/>
            </a:xfrm>
            <a:prstGeom prst="ellipse">
              <a:avLst/>
            </a:prstGeom>
            <a:solidFill>
              <a:schemeClr val="accent3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2000" dirty="0" err="1"/>
            </a:p>
          </p:txBody>
        </p:sp>
      </p:grpSp>
      <p:grpSp>
        <p:nvGrpSpPr>
          <p:cNvPr id="13" name="Grupp 12">
            <a:extLst>
              <a:ext uri="{FF2B5EF4-FFF2-40B4-BE49-F238E27FC236}">
                <a16:creationId xmlns:a16="http://schemas.microsoft.com/office/drawing/2014/main" id="{EEEB4190-6DB6-4BF2-3D61-22E50A77DE12}"/>
              </a:ext>
            </a:extLst>
          </p:cNvPr>
          <p:cNvGrpSpPr/>
          <p:nvPr/>
        </p:nvGrpSpPr>
        <p:grpSpPr>
          <a:xfrm>
            <a:off x="7751142" y="2398574"/>
            <a:ext cx="1164839" cy="1164839"/>
            <a:chOff x="4479491" y="504459"/>
            <a:chExt cx="1164839" cy="1164839"/>
          </a:xfrm>
        </p:grpSpPr>
        <p:sp>
          <p:nvSpPr>
            <p:cNvPr id="14" name="Ellips 13">
              <a:extLst>
                <a:ext uri="{FF2B5EF4-FFF2-40B4-BE49-F238E27FC236}">
                  <a16:creationId xmlns:a16="http://schemas.microsoft.com/office/drawing/2014/main" id="{79198974-A7CC-0E71-79DE-E9A48542683D}"/>
                </a:ext>
              </a:extLst>
            </p:cNvPr>
            <p:cNvSpPr/>
            <p:nvPr/>
          </p:nvSpPr>
          <p:spPr>
            <a:xfrm>
              <a:off x="4479491" y="504459"/>
              <a:ext cx="1164839" cy="1164839"/>
            </a:xfrm>
            <a:prstGeom prst="ellipse">
              <a:avLst/>
            </a:prstGeom>
            <a:solidFill>
              <a:schemeClr val="accent3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2000" dirty="0" err="1"/>
            </a:p>
          </p:txBody>
        </p:sp>
        <p:sp>
          <p:nvSpPr>
            <p:cNvPr id="17" name="Ellips 16">
              <a:extLst>
                <a:ext uri="{FF2B5EF4-FFF2-40B4-BE49-F238E27FC236}">
                  <a16:creationId xmlns:a16="http://schemas.microsoft.com/office/drawing/2014/main" id="{BBA4C8D0-315C-F407-2877-0DDC72A25A95}"/>
                </a:ext>
              </a:extLst>
            </p:cNvPr>
            <p:cNvSpPr/>
            <p:nvPr/>
          </p:nvSpPr>
          <p:spPr>
            <a:xfrm>
              <a:off x="4543617" y="568585"/>
              <a:ext cx="1036585" cy="1036585"/>
            </a:xfrm>
            <a:prstGeom prst="ellipse">
              <a:avLst/>
            </a:prstGeom>
            <a:solidFill>
              <a:schemeClr val="accent3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2000" dirty="0" err="1"/>
            </a:p>
          </p:txBody>
        </p:sp>
      </p:grpSp>
      <p:grpSp>
        <p:nvGrpSpPr>
          <p:cNvPr id="19" name="Grupp 18">
            <a:extLst>
              <a:ext uri="{FF2B5EF4-FFF2-40B4-BE49-F238E27FC236}">
                <a16:creationId xmlns:a16="http://schemas.microsoft.com/office/drawing/2014/main" id="{830A73D4-A767-E8B7-CC3F-7E6C8417A679}"/>
              </a:ext>
            </a:extLst>
          </p:cNvPr>
          <p:cNvGrpSpPr/>
          <p:nvPr/>
        </p:nvGrpSpPr>
        <p:grpSpPr>
          <a:xfrm>
            <a:off x="6631836" y="4280813"/>
            <a:ext cx="1164839" cy="1164839"/>
            <a:chOff x="4479491" y="504459"/>
            <a:chExt cx="1164839" cy="1164839"/>
          </a:xfrm>
        </p:grpSpPr>
        <p:sp>
          <p:nvSpPr>
            <p:cNvPr id="20" name="Ellips 19">
              <a:extLst>
                <a:ext uri="{FF2B5EF4-FFF2-40B4-BE49-F238E27FC236}">
                  <a16:creationId xmlns:a16="http://schemas.microsoft.com/office/drawing/2014/main" id="{EBD4F453-4142-824A-DFA4-F8C501036DBB}"/>
                </a:ext>
              </a:extLst>
            </p:cNvPr>
            <p:cNvSpPr/>
            <p:nvPr/>
          </p:nvSpPr>
          <p:spPr>
            <a:xfrm>
              <a:off x="4479491" y="504459"/>
              <a:ext cx="1164839" cy="1164839"/>
            </a:xfrm>
            <a:prstGeom prst="ellipse">
              <a:avLst/>
            </a:prstGeom>
            <a:solidFill>
              <a:schemeClr val="accent3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2000" dirty="0" err="1"/>
            </a:p>
          </p:txBody>
        </p:sp>
        <p:sp>
          <p:nvSpPr>
            <p:cNvPr id="21" name="Ellips 20">
              <a:extLst>
                <a:ext uri="{FF2B5EF4-FFF2-40B4-BE49-F238E27FC236}">
                  <a16:creationId xmlns:a16="http://schemas.microsoft.com/office/drawing/2014/main" id="{FFC1F344-EB53-EA9C-9AD6-25A1ECFEEE57}"/>
                </a:ext>
              </a:extLst>
            </p:cNvPr>
            <p:cNvSpPr/>
            <p:nvPr/>
          </p:nvSpPr>
          <p:spPr>
            <a:xfrm>
              <a:off x="4543617" y="568585"/>
              <a:ext cx="1036585" cy="1036585"/>
            </a:xfrm>
            <a:prstGeom prst="ellipse">
              <a:avLst/>
            </a:prstGeom>
            <a:solidFill>
              <a:schemeClr val="accent3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2000" dirty="0" err="1"/>
            </a:p>
          </p:txBody>
        </p:sp>
      </p:grpSp>
      <p:grpSp>
        <p:nvGrpSpPr>
          <p:cNvPr id="23" name="Grupp 22">
            <a:extLst>
              <a:ext uri="{FF2B5EF4-FFF2-40B4-BE49-F238E27FC236}">
                <a16:creationId xmlns:a16="http://schemas.microsoft.com/office/drawing/2014/main" id="{4D8334BE-4A81-B67A-9ABC-BC06D0617A94}"/>
              </a:ext>
            </a:extLst>
          </p:cNvPr>
          <p:cNvGrpSpPr/>
          <p:nvPr/>
        </p:nvGrpSpPr>
        <p:grpSpPr>
          <a:xfrm>
            <a:off x="4522399" y="4292688"/>
            <a:ext cx="1164839" cy="1164839"/>
            <a:chOff x="4479491" y="504459"/>
            <a:chExt cx="1164839" cy="1164839"/>
          </a:xfrm>
        </p:grpSpPr>
        <p:sp>
          <p:nvSpPr>
            <p:cNvPr id="24" name="Ellips 23">
              <a:extLst>
                <a:ext uri="{FF2B5EF4-FFF2-40B4-BE49-F238E27FC236}">
                  <a16:creationId xmlns:a16="http://schemas.microsoft.com/office/drawing/2014/main" id="{22B88C55-0876-E12B-839F-B99F2560CC04}"/>
                </a:ext>
              </a:extLst>
            </p:cNvPr>
            <p:cNvSpPr/>
            <p:nvPr/>
          </p:nvSpPr>
          <p:spPr>
            <a:xfrm>
              <a:off x="4479491" y="504459"/>
              <a:ext cx="1164839" cy="1164839"/>
            </a:xfrm>
            <a:prstGeom prst="ellipse">
              <a:avLst/>
            </a:prstGeom>
            <a:solidFill>
              <a:schemeClr val="accent3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2000" dirty="0" err="1"/>
            </a:p>
          </p:txBody>
        </p:sp>
        <p:sp>
          <p:nvSpPr>
            <p:cNvPr id="25" name="Ellips 24">
              <a:extLst>
                <a:ext uri="{FF2B5EF4-FFF2-40B4-BE49-F238E27FC236}">
                  <a16:creationId xmlns:a16="http://schemas.microsoft.com/office/drawing/2014/main" id="{B01C6518-BD54-4AF9-E5F0-F986CA7F4C94}"/>
                </a:ext>
              </a:extLst>
            </p:cNvPr>
            <p:cNvSpPr/>
            <p:nvPr/>
          </p:nvSpPr>
          <p:spPr>
            <a:xfrm>
              <a:off x="4543617" y="568585"/>
              <a:ext cx="1036585" cy="1036585"/>
            </a:xfrm>
            <a:prstGeom prst="ellipse">
              <a:avLst/>
            </a:prstGeom>
            <a:solidFill>
              <a:schemeClr val="accent3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2000" dirty="0" err="1"/>
            </a:p>
          </p:txBody>
        </p:sp>
      </p:grpSp>
      <p:grpSp>
        <p:nvGrpSpPr>
          <p:cNvPr id="27" name="Grupp 26">
            <a:extLst>
              <a:ext uri="{FF2B5EF4-FFF2-40B4-BE49-F238E27FC236}">
                <a16:creationId xmlns:a16="http://schemas.microsoft.com/office/drawing/2014/main" id="{7894DCF4-1CAD-31DA-FB38-7E213C79C47B}"/>
              </a:ext>
            </a:extLst>
          </p:cNvPr>
          <p:cNvGrpSpPr/>
          <p:nvPr/>
        </p:nvGrpSpPr>
        <p:grpSpPr>
          <a:xfrm>
            <a:off x="3386962" y="2386698"/>
            <a:ext cx="1164839" cy="1164839"/>
            <a:chOff x="4479491" y="504459"/>
            <a:chExt cx="1164839" cy="1164839"/>
          </a:xfrm>
        </p:grpSpPr>
        <p:sp>
          <p:nvSpPr>
            <p:cNvPr id="29" name="Ellips 28">
              <a:extLst>
                <a:ext uri="{FF2B5EF4-FFF2-40B4-BE49-F238E27FC236}">
                  <a16:creationId xmlns:a16="http://schemas.microsoft.com/office/drawing/2014/main" id="{9A44D82D-00C7-2D3E-8D78-42ECCEB08053}"/>
                </a:ext>
              </a:extLst>
            </p:cNvPr>
            <p:cNvSpPr/>
            <p:nvPr/>
          </p:nvSpPr>
          <p:spPr>
            <a:xfrm>
              <a:off x="4479491" y="504459"/>
              <a:ext cx="1164839" cy="1164839"/>
            </a:xfrm>
            <a:prstGeom prst="ellipse">
              <a:avLst/>
            </a:prstGeom>
            <a:solidFill>
              <a:schemeClr val="accent3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2000" dirty="0" err="1"/>
            </a:p>
          </p:txBody>
        </p:sp>
        <p:sp>
          <p:nvSpPr>
            <p:cNvPr id="30" name="Ellips 29">
              <a:extLst>
                <a:ext uri="{FF2B5EF4-FFF2-40B4-BE49-F238E27FC236}">
                  <a16:creationId xmlns:a16="http://schemas.microsoft.com/office/drawing/2014/main" id="{15850977-9159-5561-EF80-BDFDAA41834D}"/>
                </a:ext>
              </a:extLst>
            </p:cNvPr>
            <p:cNvSpPr/>
            <p:nvPr/>
          </p:nvSpPr>
          <p:spPr>
            <a:xfrm>
              <a:off x="4543617" y="568585"/>
              <a:ext cx="1036585" cy="1036585"/>
            </a:xfrm>
            <a:prstGeom prst="ellipse">
              <a:avLst/>
            </a:prstGeom>
            <a:solidFill>
              <a:schemeClr val="accent3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2000" dirty="0" err="1"/>
            </a:p>
          </p:txBody>
        </p:sp>
      </p:grpSp>
      <p:grpSp>
        <p:nvGrpSpPr>
          <p:cNvPr id="36" name="Grupp 35">
            <a:extLst>
              <a:ext uri="{FF2B5EF4-FFF2-40B4-BE49-F238E27FC236}">
                <a16:creationId xmlns:a16="http://schemas.microsoft.com/office/drawing/2014/main" id="{5BCA2951-66B8-2A07-6F7D-F14DE63779AF}"/>
              </a:ext>
            </a:extLst>
          </p:cNvPr>
          <p:cNvGrpSpPr/>
          <p:nvPr/>
        </p:nvGrpSpPr>
        <p:grpSpPr>
          <a:xfrm>
            <a:off x="4951716" y="1872192"/>
            <a:ext cx="2288568" cy="2288568"/>
            <a:chOff x="8681360" y="814022"/>
            <a:chExt cx="1337060" cy="1337060"/>
          </a:xfrm>
        </p:grpSpPr>
        <p:sp>
          <p:nvSpPr>
            <p:cNvPr id="37" name="Ellips 36">
              <a:extLst>
                <a:ext uri="{FF2B5EF4-FFF2-40B4-BE49-F238E27FC236}">
                  <a16:creationId xmlns:a16="http://schemas.microsoft.com/office/drawing/2014/main" id="{1007BE1F-8686-899D-3626-C8535CA5C93C}"/>
                </a:ext>
              </a:extLst>
            </p:cNvPr>
            <p:cNvSpPr/>
            <p:nvPr/>
          </p:nvSpPr>
          <p:spPr>
            <a:xfrm>
              <a:off x="8681360" y="814022"/>
              <a:ext cx="1337060" cy="133706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2000" dirty="0" err="1"/>
            </a:p>
          </p:txBody>
        </p:sp>
        <p:sp>
          <p:nvSpPr>
            <p:cNvPr id="38" name="Ellips 37">
              <a:extLst>
                <a:ext uri="{FF2B5EF4-FFF2-40B4-BE49-F238E27FC236}">
                  <a16:creationId xmlns:a16="http://schemas.microsoft.com/office/drawing/2014/main" id="{3DD940C1-F25A-4BEB-6029-EDBB8CA4C144}"/>
                </a:ext>
              </a:extLst>
            </p:cNvPr>
            <p:cNvSpPr/>
            <p:nvPr/>
          </p:nvSpPr>
          <p:spPr>
            <a:xfrm>
              <a:off x="8770808" y="903470"/>
              <a:ext cx="1158165" cy="11581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2000" dirty="0" err="1"/>
            </a:p>
          </p:txBody>
        </p:sp>
      </p:grpSp>
    </p:spTree>
    <p:extLst>
      <p:ext uri="{BB962C8B-B14F-4D97-AF65-F5344CB8AC3E}">
        <p14:creationId xmlns:p14="http://schemas.microsoft.com/office/powerpoint/2010/main" val="3921911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802EB1-874F-A5DF-BEB7-EAD88EB4BF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ruta 12">
            <a:extLst>
              <a:ext uri="{FF2B5EF4-FFF2-40B4-BE49-F238E27FC236}">
                <a16:creationId xmlns:a16="http://schemas.microsoft.com/office/drawing/2014/main" id="{E0F1C1B2-AD2F-8995-831B-40531A199006}"/>
              </a:ext>
            </a:extLst>
          </p:cNvPr>
          <p:cNvSpPr txBox="1"/>
          <p:nvPr/>
        </p:nvSpPr>
        <p:spPr>
          <a:xfrm>
            <a:off x="520102" y="311586"/>
            <a:ext cx="974149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2400" b="1" dirty="0" err="1">
                <a:solidFill>
                  <a:srgbClr val="305C8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Networking</a:t>
            </a:r>
            <a:r>
              <a:rPr lang="sv-SE" sz="2400" b="1" dirty="0">
                <a:solidFill>
                  <a:srgbClr val="305C8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2400" b="1" dirty="0" err="1">
                <a:solidFill>
                  <a:srgbClr val="305C8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opportunities</a:t>
            </a:r>
            <a:r>
              <a:rPr lang="sv-SE" sz="2400" b="1" dirty="0">
                <a:solidFill>
                  <a:srgbClr val="305C8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for </a:t>
            </a:r>
            <a:r>
              <a:rPr lang="sv-SE" sz="2400" b="1" dirty="0" err="1">
                <a:solidFill>
                  <a:srgbClr val="305C8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its</a:t>
            </a:r>
            <a:r>
              <a:rPr lang="sv-SE" sz="2400" b="1" dirty="0">
                <a:solidFill>
                  <a:srgbClr val="305C8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2400" b="1" dirty="0" err="1">
                <a:solidFill>
                  <a:srgbClr val="305C8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members</a:t>
            </a:r>
            <a:r>
              <a:rPr lang="sv-SE" sz="2400" b="1" dirty="0">
                <a:solidFill>
                  <a:srgbClr val="305C8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endParaRPr lang="sv-SE" sz="2400" dirty="0">
              <a:solidFill>
                <a:srgbClr val="305C8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sv-SE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UCMR Day, PI Retreat, UCMR pub, and</a:t>
            </a:r>
            <a:r>
              <a:rPr lang="sv-SE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Young </a:t>
            </a:r>
            <a:r>
              <a:rPr lang="sv-SE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Academia</a:t>
            </a:r>
            <a:endParaRPr lang="LID4096" sz="2400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2" name="Grupp 1">
            <a:extLst>
              <a:ext uri="{FF2B5EF4-FFF2-40B4-BE49-F238E27FC236}">
                <a16:creationId xmlns:a16="http://schemas.microsoft.com/office/drawing/2014/main" id="{A727B4AB-A6AF-A0BC-E67A-C5E4B511C234}"/>
              </a:ext>
            </a:extLst>
          </p:cNvPr>
          <p:cNvGrpSpPr/>
          <p:nvPr/>
        </p:nvGrpSpPr>
        <p:grpSpPr>
          <a:xfrm>
            <a:off x="844423" y="1683566"/>
            <a:ext cx="10503154" cy="3490868"/>
            <a:chOff x="1024643" y="1580862"/>
            <a:chExt cx="9405814" cy="3126152"/>
          </a:xfrm>
        </p:grpSpPr>
        <p:pic>
          <p:nvPicPr>
            <p:cNvPr id="3" name="Bildobjekt 2" descr="En bild som visar klädsel, person, Människoansikte, personer&#10;&#10;Automatiskt genererad beskrivning">
              <a:extLst>
                <a:ext uri="{FF2B5EF4-FFF2-40B4-BE49-F238E27FC236}">
                  <a16:creationId xmlns:a16="http://schemas.microsoft.com/office/drawing/2014/main" id="{AA175714-D17A-9996-D6BD-7C4BAAFAE2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16870" y="1580862"/>
              <a:ext cx="2254253" cy="1501710"/>
            </a:xfrm>
            <a:prstGeom prst="rect">
              <a:avLst/>
            </a:prstGeom>
          </p:spPr>
        </p:pic>
        <p:pic>
          <p:nvPicPr>
            <p:cNvPr id="5" name="Bildobjekt 4" descr="En bild som visar klädsel, person, inomhus, person&#10;&#10;Automatiskt genererad beskrivning">
              <a:extLst>
                <a:ext uri="{FF2B5EF4-FFF2-40B4-BE49-F238E27FC236}">
                  <a16:creationId xmlns:a16="http://schemas.microsoft.com/office/drawing/2014/main" id="{28F20B0A-4C9E-14C3-A859-343B4B0AF0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123"/>
            <a:stretch/>
          </p:blipFill>
          <p:spPr>
            <a:xfrm>
              <a:off x="5783977" y="1587007"/>
              <a:ext cx="2267079" cy="1495565"/>
            </a:xfrm>
            <a:prstGeom prst="rect">
              <a:avLst/>
            </a:prstGeom>
          </p:spPr>
        </p:pic>
        <p:pic>
          <p:nvPicPr>
            <p:cNvPr id="7" name="Bildobjekt 6" descr="En bild som visar klädsel, Människoansikte, person, person&#10;&#10;Automatiskt genererad beskrivning">
              <a:extLst>
                <a:ext uri="{FF2B5EF4-FFF2-40B4-BE49-F238E27FC236}">
                  <a16:creationId xmlns:a16="http://schemas.microsoft.com/office/drawing/2014/main" id="{01FD1B67-7F4A-BB07-D090-66DC32D6BF7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07896" y="3211450"/>
              <a:ext cx="2254253" cy="1495564"/>
            </a:xfrm>
            <a:prstGeom prst="rect">
              <a:avLst/>
            </a:prstGeom>
          </p:spPr>
        </p:pic>
        <p:pic>
          <p:nvPicPr>
            <p:cNvPr id="9" name="Bildobjekt 8" descr="En bild som visar klädsel, person, person, kvinna&#10;&#10;Automatiskt genererad beskrivning">
              <a:extLst>
                <a:ext uri="{FF2B5EF4-FFF2-40B4-BE49-F238E27FC236}">
                  <a16:creationId xmlns:a16="http://schemas.microsoft.com/office/drawing/2014/main" id="{EC1482F0-3727-BF76-B259-DA3E8E69D46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944882" y="3211448"/>
              <a:ext cx="2262589" cy="1495566"/>
            </a:xfrm>
            <a:prstGeom prst="rect">
              <a:avLst/>
            </a:prstGeom>
          </p:spPr>
        </p:pic>
        <p:pic>
          <p:nvPicPr>
            <p:cNvPr id="11" name="Bildobjekt 10" descr="En bild som visar himmel, utomhus, transport, person&#10;&#10;Automatiskt genererad beskrivning">
              <a:extLst>
                <a:ext uri="{FF2B5EF4-FFF2-40B4-BE49-F238E27FC236}">
                  <a16:creationId xmlns:a16="http://schemas.microsoft.com/office/drawing/2014/main" id="{7C1FDCDE-A4DB-CD2C-CC74-6E5BEB17D8F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24643" y="1580862"/>
              <a:ext cx="2254253" cy="1501710"/>
            </a:xfrm>
            <a:prstGeom prst="rect">
              <a:avLst/>
            </a:prstGeom>
          </p:spPr>
        </p:pic>
        <p:pic>
          <p:nvPicPr>
            <p:cNvPr id="14" name="Bildobjekt 13" descr="En bild som visar klädsel, inomhus, person, möbler&#10;&#10;Automatiskt genererad beskrivning">
              <a:extLst>
                <a:ext uri="{FF2B5EF4-FFF2-40B4-BE49-F238E27FC236}">
                  <a16:creationId xmlns:a16="http://schemas.microsoft.com/office/drawing/2014/main" id="{C8041664-A7EA-B793-0057-8284E9C3DCF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534981" y="3211448"/>
              <a:ext cx="2254253" cy="1495566"/>
            </a:xfrm>
            <a:prstGeom prst="rect">
              <a:avLst/>
            </a:prstGeom>
          </p:spPr>
        </p:pic>
        <p:pic>
          <p:nvPicPr>
            <p:cNvPr id="16" name="Bildobjekt 15" descr="En bild som visar klädsel, person, inomhus, Människoansikte&#10;&#10;Automatiskt genererad beskrivning">
              <a:extLst>
                <a:ext uri="{FF2B5EF4-FFF2-40B4-BE49-F238E27FC236}">
                  <a16:creationId xmlns:a16="http://schemas.microsoft.com/office/drawing/2014/main" id="{5D3A3EA2-F550-22CE-4D6C-3CBD71136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176204" y="1587006"/>
              <a:ext cx="2254253" cy="14955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66089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92955A-AEC4-F8EA-7A0A-DBEFF97B43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ruta 12">
            <a:extLst>
              <a:ext uri="{FF2B5EF4-FFF2-40B4-BE49-F238E27FC236}">
                <a16:creationId xmlns:a16="http://schemas.microsoft.com/office/drawing/2014/main" id="{92471040-C3FE-92F3-8CDB-E24357FB5B72}"/>
              </a:ext>
            </a:extLst>
          </p:cNvPr>
          <p:cNvSpPr txBox="1"/>
          <p:nvPr/>
        </p:nvSpPr>
        <p:spPr>
          <a:xfrm>
            <a:off x="520102" y="311586"/>
            <a:ext cx="96871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2400" b="1" dirty="0" err="1">
                <a:solidFill>
                  <a:srgbClr val="305C8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Crossing</a:t>
            </a:r>
            <a:r>
              <a:rPr lang="sv-SE" sz="2400" b="1" dirty="0">
                <a:solidFill>
                  <a:srgbClr val="305C8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2400" b="1" dirty="0" err="1">
                <a:solidFill>
                  <a:srgbClr val="305C8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traditional</a:t>
            </a:r>
            <a:r>
              <a:rPr lang="sv-SE" sz="2400" b="1" dirty="0">
                <a:solidFill>
                  <a:srgbClr val="305C8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2400" b="1" dirty="0" err="1">
                <a:solidFill>
                  <a:srgbClr val="305C8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boundaries</a:t>
            </a:r>
            <a:r>
              <a:rPr lang="sv-SE" sz="2400" b="1" dirty="0">
                <a:solidFill>
                  <a:srgbClr val="305C8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2400" b="1" dirty="0" err="1">
                <a:solidFill>
                  <a:srgbClr val="305C8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between</a:t>
            </a:r>
            <a:r>
              <a:rPr lang="sv-SE" sz="2400" b="1" dirty="0">
                <a:solidFill>
                  <a:srgbClr val="305C8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2400" b="1" dirty="0" err="1">
                <a:solidFill>
                  <a:srgbClr val="305C8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disciplines</a:t>
            </a:r>
            <a:r>
              <a:rPr lang="sv-SE" sz="2400" b="1" dirty="0">
                <a:solidFill>
                  <a:srgbClr val="305C8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 </a:t>
            </a:r>
            <a:r>
              <a:rPr lang="sv-SE" sz="2400" b="1" dirty="0" err="1">
                <a:solidFill>
                  <a:srgbClr val="305C8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work</a:t>
            </a:r>
            <a:r>
              <a:rPr lang="sv-SE" sz="2400" b="1" dirty="0">
                <a:solidFill>
                  <a:srgbClr val="305C8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2400" b="1" dirty="0" err="1">
                <a:solidFill>
                  <a:srgbClr val="305C8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together</a:t>
            </a:r>
            <a:r>
              <a:rPr lang="sv-SE" sz="2400" b="1" dirty="0">
                <a:solidFill>
                  <a:srgbClr val="305C8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endParaRPr lang="sv-SE" sz="2400" dirty="0">
              <a:solidFill>
                <a:srgbClr val="305C8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sv-SE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 </a:t>
            </a:r>
            <a:r>
              <a:rPr lang="sv-SE" sz="24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collaborations</a:t>
            </a:r>
            <a:r>
              <a:rPr lang="sv-SE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24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through</a:t>
            </a:r>
            <a:r>
              <a:rPr lang="sv-SE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’EC’ </a:t>
            </a:r>
            <a:r>
              <a:rPr lang="sv-SE" sz="24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Postdoc</a:t>
            </a:r>
            <a:r>
              <a:rPr lang="sv-SE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programme and </a:t>
            </a:r>
            <a:r>
              <a:rPr lang="sv-SE" sz="24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translational</a:t>
            </a:r>
            <a:r>
              <a:rPr lang="sv-SE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PhD </a:t>
            </a:r>
            <a:r>
              <a:rPr lang="sv-SE" sz="24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school</a:t>
            </a:r>
            <a:endParaRPr lang="sv-SE" sz="24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2" name="Grupp 1">
            <a:extLst>
              <a:ext uri="{FF2B5EF4-FFF2-40B4-BE49-F238E27FC236}">
                <a16:creationId xmlns:a16="http://schemas.microsoft.com/office/drawing/2014/main" id="{48C21CDA-3BAF-69F2-A65A-B75EC95CCC67}"/>
              </a:ext>
            </a:extLst>
          </p:cNvPr>
          <p:cNvGrpSpPr/>
          <p:nvPr/>
        </p:nvGrpSpPr>
        <p:grpSpPr>
          <a:xfrm>
            <a:off x="1658867" y="1977603"/>
            <a:ext cx="8722121" cy="3846165"/>
            <a:chOff x="1128300" y="1408844"/>
            <a:chExt cx="9443917" cy="4164453"/>
          </a:xfrm>
        </p:grpSpPr>
        <p:pic>
          <p:nvPicPr>
            <p:cNvPr id="3" name="Bildobjekt 2" descr="En bild som visar inomhus, person, klädsel, kemi&#10;&#10;Automatiskt genererad beskrivning">
              <a:extLst>
                <a:ext uri="{FF2B5EF4-FFF2-40B4-BE49-F238E27FC236}">
                  <a16:creationId xmlns:a16="http://schemas.microsoft.com/office/drawing/2014/main" id="{3DE760C0-7B27-05E2-9259-D653553C45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05404" y="1431147"/>
              <a:ext cx="2966813" cy="1978489"/>
            </a:xfrm>
            <a:prstGeom prst="rect">
              <a:avLst/>
            </a:prstGeom>
          </p:spPr>
        </p:pic>
        <p:pic>
          <p:nvPicPr>
            <p:cNvPr id="5" name="Bildobjekt 4" descr="En bild som visar person, inomhus, kemi, klädsel&#10;&#10;Automatiskt genererad beskrivning">
              <a:extLst>
                <a:ext uri="{FF2B5EF4-FFF2-40B4-BE49-F238E27FC236}">
                  <a16:creationId xmlns:a16="http://schemas.microsoft.com/office/drawing/2014/main" id="{25C5411E-D3BF-4185-12BB-D625F9A1AA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05404" y="3566680"/>
              <a:ext cx="2966813" cy="1978570"/>
            </a:xfrm>
            <a:prstGeom prst="rect">
              <a:avLst/>
            </a:prstGeom>
          </p:spPr>
        </p:pic>
        <p:pic>
          <p:nvPicPr>
            <p:cNvPr id="7" name="Bildobjekt 6" descr="En bild som visar inomhus, Medicinsk utrustning, sjukvård, Laboratorium&#10;&#10;Automatiskt genererad beskrivning">
              <a:extLst>
                <a:ext uri="{FF2B5EF4-FFF2-40B4-BE49-F238E27FC236}">
                  <a16:creationId xmlns:a16="http://schemas.microsoft.com/office/drawing/2014/main" id="{39E1AC24-DF71-72AB-82B8-C09179CF285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59886" y="3566680"/>
              <a:ext cx="3008992" cy="2006617"/>
            </a:xfrm>
            <a:prstGeom prst="rect">
              <a:avLst/>
            </a:prstGeom>
          </p:spPr>
        </p:pic>
        <p:pic>
          <p:nvPicPr>
            <p:cNvPr id="9" name="Bildobjekt 8" descr="En bild som visar inomhus, person, klädsel, Människoansikte&#10;&#10;Automatiskt genererad beskrivning">
              <a:extLst>
                <a:ext uri="{FF2B5EF4-FFF2-40B4-BE49-F238E27FC236}">
                  <a16:creationId xmlns:a16="http://schemas.microsoft.com/office/drawing/2014/main" id="{7055FEF1-AE46-062E-C6AC-6BC151D6990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28300" y="3566680"/>
              <a:ext cx="3195059" cy="2006617"/>
            </a:xfrm>
            <a:prstGeom prst="rect">
              <a:avLst/>
            </a:prstGeom>
          </p:spPr>
        </p:pic>
        <p:pic>
          <p:nvPicPr>
            <p:cNvPr id="11" name="Bildobjekt 10" descr="En bild som visar person, inomhus, person, klädsel&#10;&#10;Automatiskt genererad beskrivning">
              <a:extLst>
                <a:ext uri="{FF2B5EF4-FFF2-40B4-BE49-F238E27FC236}">
                  <a16:creationId xmlns:a16="http://schemas.microsoft.com/office/drawing/2014/main" id="{A2D689D5-742A-D6E0-95D3-E59060DFDBF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59886" y="1436915"/>
              <a:ext cx="3008992" cy="1978489"/>
            </a:xfrm>
            <a:prstGeom prst="rect">
              <a:avLst/>
            </a:prstGeom>
          </p:spPr>
        </p:pic>
        <p:pic>
          <p:nvPicPr>
            <p:cNvPr id="14" name="Bildobjekt 13" descr="En bild som visar inomhus, person, Laboratorium, Laboratorieutrustning&#10;&#10;Automatiskt genererad beskrivning">
              <a:extLst>
                <a:ext uri="{FF2B5EF4-FFF2-40B4-BE49-F238E27FC236}">
                  <a16:creationId xmlns:a16="http://schemas.microsoft.com/office/drawing/2014/main" id="{4F45E259-6936-FA7B-FEF7-C3A59AA9D8C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28300" y="1408844"/>
              <a:ext cx="3195060" cy="19784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1362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40EF46-2C7E-8094-486B-C3EDE4B682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ruta 12">
            <a:extLst>
              <a:ext uri="{FF2B5EF4-FFF2-40B4-BE49-F238E27FC236}">
                <a16:creationId xmlns:a16="http://schemas.microsoft.com/office/drawing/2014/main" id="{C4E88973-E02A-E660-F982-6F8CF4144730}"/>
              </a:ext>
            </a:extLst>
          </p:cNvPr>
          <p:cNvSpPr txBox="1"/>
          <p:nvPr/>
        </p:nvSpPr>
        <p:spPr>
          <a:xfrm>
            <a:off x="520102" y="311586"/>
            <a:ext cx="115448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2400" b="1" dirty="0" err="1">
                <a:solidFill>
                  <a:srgbClr val="305C8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Infrastructure</a:t>
            </a:r>
            <a:r>
              <a:rPr lang="sv-SE" sz="2400" b="1" dirty="0">
                <a:solidFill>
                  <a:srgbClr val="305C8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 </a:t>
            </a:r>
            <a:endParaRPr lang="sv-SE" sz="2400" dirty="0">
              <a:solidFill>
                <a:srgbClr val="305C8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sv-SE" sz="24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Establishment</a:t>
            </a:r>
            <a:r>
              <a:rPr lang="sv-SE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an ABSL-3 </a:t>
            </a:r>
            <a:r>
              <a:rPr lang="sv-SE" sz="24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laboratory</a:t>
            </a:r>
            <a:r>
              <a:rPr lang="sv-SE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- </a:t>
            </a:r>
            <a:r>
              <a:rPr lang="sv-SE" sz="2400" i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vitro</a:t>
            </a:r>
            <a:r>
              <a:rPr lang="sv-SE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sv-SE" sz="24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advanced</a:t>
            </a:r>
            <a:r>
              <a:rPr lang="sv-SE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24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microscopy</a:t>
            </a:r>
            <a:r>
              <a:rPr lang="sv-SE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animal </a:t>
            </a:r>
            <a:r>
              <a:rPr lang="sv-SE" sz="24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work</a:t>
            </a:r>
            <a:endParaRPr lang="sv-SE" sz="24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Bildobjekt 2" descr="En bild som visar inomhus, Medicinsk utrustning, sjukvård, medicinsk&#10;&#10;Automatiskt genererad beskrivning">
            <a:extLst>
              <a:ext uri="{FF2B5EF4-FFF2-40B4-BE49-F238E27FC236}">
                <a16:creationId xmlns:a16="http://schemas.microsoft.com/office/drawing/2014/main" id="{7B71A559-A23A-2488-FD90-28A291E57A1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565381" y="2069849"/>
            <a:ext cx="4463471" cy="3347603"/>
          </a:xfrm>
          <a:prstGeom prst="rect">
            <a:avLst/>
          </a:prstGeom>
        </p:spPr>
      </p:pic>
      <p:pic>
        <p:nvPicPr>
          <p:cNvPr id="6" name="Bildobjekt 5" descr="En bild som visar skiss, diagram, Plan, Teknisk ritning&#10;&#10;AI-genererat innehåll kan vara felaktigt.">
            <a:extLst>
              <a:ext uri="{FF2B5EF4-FFF2-40B4-BE49-F238E27FC236}">
                <a16:creationId xmlns:a16="http://schemas.microsoft.com/office/drawing/2014/main" id="{7DE507DB-1450-3294-F2C1-A07F1D515A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082" y="1556692"/>
            <a:ext cx="3224883" cy="4373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154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FB589B-C8E6-0B5E-593A-FF3D473E8C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ruta 12">
            <a:extLst>
              <a:ext uri="{FF2B5EF4-FFF2-40B4-BE49-F238E27FC236}">
                <a16:creationId xmlns:a16="http://schemas.microsoft.com/office/drawing/2014/main" id="{D68B8F6F-4029-F3B3-4823-A34FACCB9964}"/>
              </a:ext>
            </a:extLst>
          </p:cNvPr>
          <p:cNvSpPr txBox="1"/>
          <p:nvPr/>
        </p:nvSpPr>
        <p:spPr>
          <a:xfrm>
            <a:off x="520102" y="311586"/>
            <a:ext cx="1063049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2400" b="1" dirty="0">
                <a:solidFill>
                  <a:srgbClr val="305C8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International </a:t>
            </a:r>
            <a:r>
              <a:rPr lang="sv-SE" sz="2400" b="1" dirty="0" err="1">
                <a:solidFill>
                  <a:srgbClr val="305C8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visibility</a:t>
            </a:r>
            <a:r>
              <a:rPr lang="sv-SE" sz="2400" b="1" dirty="0">
                <a:solidFill>
                  <a:srgbClr val="305C8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endParaRPr lang="sv-SE" sz="2400" dirty="0">
              <a:solidFill>
                <a:srgbClr val="305C8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sv-SE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Guest </a:t>
            </a:r>
            <a:r>
              <a:rPr lang="sv-SE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sv-SE" sz="24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eminars</a:t>
            </a:r>
            <a:r>
              <a:rPr lang="sv-SE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sv-SE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</a:t>
            </a:r>
            <a:r>
              <a:rPr lang="sv-SE" sz="24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isiting</a:t>
            </a:r>
            <a:r>
              <a:rPr lang="sv-SE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scientist programme, workshops, and </a:t>
            </a:r>
            <a:r>
              <a:rPr lang="sv-SE" sz="24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conferences</a:t>
            </a:r>
            <a:endParaRPr lang="sv-SE" sz="24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2" name="Grupp 1">
            <a:extLst>
              <a:ext uri="{FF2B5EF4-FFF2-40B4-BE49-F238E27FC236}">
                <a16:creationId xmlns:a16="http://schemas.microsoft.com/office/drawing/2014/main" id="{3A3CFB87-3C94-07C6-9D14-54885D75EAFB}"/>
              </a:ext>
            </a:extLst>
          </p:cNvPr>
          <p:cNvGrpSpPr/>
          <p:nvPr/>
        </p:nvGrpSpPr>
        <p:grpSpPr>
          <a:xfrm>
            <a:off x="622820" y="1581035"/>
            <a:ext cx="5575679" cy="4190581"/>
            <a:chOff x="2783147" y="1237049"/>
            <a:chExt cx="6088376" cy="4575915"/>
          </a:xfrm>
        </p:grpSpPr>
        <p:pic>
          <p:nvPicPr>
            <p:cNvPr id="3" name="Bildobjekt 2" descr="En bild som visar person, klädsel, inomhus, Människoansikte&#10;&#10;Automatiskt genererad beskrivning">
              <a:extLst>
                <a:ext uri="{FF2B5EF4-FFF2-40B4-BE49-F238E27FC236}">
                  <a16:creationId xmlns:a16="http://schemas.microsoft.com/office/drawing/2014/main" id="{238DCCA5-3E05-8577-0733-588A0CD222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83147" y="3626272"/>
              <a:ext cx="2942406" cy="2186691"/>
            </a:xfrm>
            <a:prstGeom prst="rect">
              <a:avLst/>
            </a:prstGeom>
          </p:spPr>
        </p:pic>
        <p:pic>
          <p:nvPicPr>
            <p:cNvPr id="5" name="Bildobjekt 4" descr="En bild som visar klädsel, person, Människoansikte, leende&#10;&#10;Automatiskt genererad beskrivning">
              <a:extLst>
                <a:ext uri="{FF2B5EF4-FFF2-40B4-BE49-F238E27FC236}">
                  <a16:creationId xmlns:a16="http://schemas.microsoft.com/office/drawing/2014/main" id="{65403452-D5B7-DAE9-7037-0CA50C040E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26578" y="3626272"/>
              <a:ext cx="2915589" cy="2186692"/>
            </a:xfrm>
            <a:prstGeom prst="rect">
              <a:avLst/>
            </a:prstGeom>
          </p:spPr>
        </p:pic>
        <p:pic>
          <p:nvPicPr>
            <p:cNvPr id="7" name="Bildobjekt 6" descr="En bild som visar person, klädsel, inomhus, vägg&#10;&#10;Automatiskt genererad beskrivning">
              <a:extLst>
                <a:ext uri="{FF2B5EF4-FFF2-40B4-BE49-F238E27FC236}">
                  <a16:creationId xmlns:a16="http://schemas.microsoft.com/office/drawing/2014/main" id="{14F118DB-B7D9-59F7-8A67-2AA9D87C5BB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83147" y="1237049"/>
              <a:ext cx="2942408" cy="2206806"/>
            </a:xfrm>
            <a:prstGeom prst="rect">
              <a:avLst/>
            </a:prstGeom>
          </p:spPr>
        </p:pic>
        <p:pic>
          <p:nvPicPr>
            <p:cNvPr id="9" name="Bildobjekt 8" descr="En bild som visar klädsel, person, jeans, fotbeklädnader&#10;&#10;Automatiskt genererad beskrivning">
              <a:extLst>
                <a:ext uri="{FF2B5EF4-FFF2-40B4-BE49-F238E27FC236}">
                  <a16:creationId xmlns:a16="http://schemas.microsoft.com/office/drawing/2014/main" id="{48338DDF-2BFF-5F62-F491-DB569CB936E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26578" y="1237049"/>
              <a:ext cx="2944945" cy="2208709"/>
            </a:xfrm>
            <a:prstGeom prst="rect">
              <a:avLst/>
            </a:prstGeom>
          </p:spPr>
        </p:pic>
      </p:grp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1460A1-5245-780F-E453-070F954D30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46272" y="1586008"/>
            <a:ext cx="4906960" cy="4032000"/>
          </a:xfrm>
        </p:spPr>
        <p:txBody>
          <a:bodyPr/>
          <a:lstStyle/>
          <a:p>
            <a:r>
              <a:rPr lang="sv-SE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MedChem Seminar Series</a:t>
            </a:r>
          </a:p>
          <a:p>
            <a:pPr marL="457200" lvl="1" indent="0">
              <a:buNone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Targets biophysics – biochemistry – chemistry oriented audience</a:t>
            </a:r>
            <a:endParaRPr lang="sv-S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sv-SE" sz="1800" b="1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SS</a:t>
            </a:r>
            <a:r>
              <a:rPr lang="is-IS" sz="1800" b="1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IBS@UmU</a:t>
            </a:r>
            <a:endParaRPr lang="sv-SE" sz="1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>
              <a:buNone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en-GB" sz="1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argets a biology – medicine – clinically oriented audience</a:t>
            </a:r>
            <a:endParaRPr lang="sv-SE" sz="1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651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625D95-972C-6C0B-921B-6795428FDB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ruta 12">
            <a:extLst>
              <a:ext uri="{FF2B5EF4-FFF2-40B4-BE49-F238E27FC236}">
                <a16:creationId xmlns:a16="http://schemas.microsoft.com/office/drawing/2014/main" id="{03D00A2E-B156-29F6-546E-B680F1754C39}"/>
              </a:ext>
            </a:extLst>
          </p:cNvPr>
          <p:cNvSpPr txBox="1"/>
          <p:nvPr/>
        </p:nvSpPr>
        <p:spPr>
          <a:xfrm>
            <a:off x="520102" y="311586"/>
            <a:ext cx="1030384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2400" b="1" dirty="0" err="1">
                <a:solidFill>
                  <a:srgbClr val="305C8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Contributing</a:t>
            </a:r>
            <a:r>
              <a:rPr lang="sv-SE" sz="2400" b="1" dirty="0">
                <a:solidFill>
                  <a:srgbClr val="305C8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 </a:t>
            </a:r>
            <a:r>
              <a:rPr lang="sv-SE" sz="2400" b="1" dirty="0" err="1">
                <a:solidFill>
                  <a:srgbClr val="305C8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education</a:t>
            </a:r>
            <a:r>
              <a:rPr lang="sv-SE" sz="2400" b="1" dirty="0">
                <a:solidFill>
                  <a:srgbClr val="305C8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2400" b="1" dirty="0" err="1">
                <a:solidFill>
                  <a:srgbClr val="305C8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</a:t>
            </a:r>
            <a:r>
              <a:rPr lang="sv-SE" sz="2400" b="1" dirty="0">
                <a:solidFill>
                  <a:srgbClr val="305C8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the </a:t>
            </a:r>
            <a:r>
              <a:rPr lang="sv-SE" sz="2400" b="1" dirty="0" err="1">
                <a:solidFill>
                  <a:srgbClr val="305C8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next</a:t>
            </a:r>
            <a:r>
              <a:rPr lang="sv-SE" sz="2400" b="1" dirty="0">
                <a:solidFill>
                  <a:srgbClr val="305C8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generation </a:t>
            </a:r>
            <a:r>
              <a:rPr lang="sv-SE" sz="2400" b="1" dirty="0" err="1">
                <a:solidFill>
                  <a:srgbClr val="305C8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</a:t>
            </a:r>
            <a:r>
              <a:rPr lang="sv-SE" sz="2400" b="1" dirty="0">
                <a:solidFill>
                  <a:srgbClr val="305C8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2400" b="1" dirty="0" err="1">
                <a:solidFill>
                  <a:srgbClr val="305C8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microbial</a:t>
            </a:r>
            <a:r>
              <a:rPr lang="sv-SE" sz="2400" b="1" dirty="0">
                <a:solidFill>
                  <a:srgbClr val="305C8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researchers:</a:t>
            </a:r>
            <a:r>
              <a:rPr lang="sv-SE" sz="24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sv-SE" sz="2400" dirty="0">
              <a:solidFill>
                <a:srgbClr val="305C8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sv-SE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National research </a:t>
            </a:r>
            <a:r>
              <a:rPr lang="sv-SE" sz="24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schools</a:t>
            </a:r>
            <a:r>
              <a:rPr lang="sv-SE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</a:t>
            </a:r>
            <a:r>
              <a:rPr lang="sv-SE" sz="24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infection</a:t>
            </a:r>
            <a:r>
              <a:rPr lang="sv-SE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</a:t>
            </a:r>
            <a:r>
              <a:rPr lang="sv-SE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antimicrobials</a:t>
            </a:r>
            <a:r>
              <a:rPr lang="sv-SE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NDPIA</a:t>
            </a:r>
          </a:p>
          <a:p>
            <a:r>
              <a:rPr lang="sv-SE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National research </a:t>
            </a:r>
            <a:r>
              <a:rPr lang="sv-SE" sz="24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school</a:t>
            </a:r>
            <a:r>
              <a:rPr lang="sv-SE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</a:t>
            </a:r>
            <a:r>
              <a:rPr lang="sv-SE" sz="24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viruses</a:t>
            </a:r>
            <a:r>
              <a:rPr lang="sv-SE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</a:t>
            </a:r>
            <a:r>
              <a:rPr lang="sv-SE" sz="24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pandemics</a:t>
            </a:r>
            <a:r>
              <a:rPr lang="sv-SE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NDP-VIP </a:t>
            </a:r>
          </a:p>
        </p:txBody>
      </p:sp>
      <p:grpSp>
        <p:nvGrpSpPr>
          <p:cNvPr id="2" name="Grupp 1">
            <a:extLst>
              <a:ext uri="{FF2B5EF4-FFF2-40B4-BE49-F238E27FC236}">
                <a16:creationId xmlns:a16="http://schemas.microsoft.com/office/drawing/2014/main" id="{F09B134E-24BB-F0D7-4E9E-72351220DAFF}"/>
              </a:ext>
            </a:extLst>
          </p:cNvPr>
          <p:cNvGrpSpPr/>
          <p:nvPr/>
        </p:nvGrpSpPr>
        <p:grpSpPr>
          <a:xfrm>
            <a:off x="1655370" y="2469060"/>
            <a:ext cx="8881260" cy="3046021"/>
            <a:chOff x="1520041" y="1668813"/>
            <a:chExt cx="8881260" cy="3046021"/>
          </a:xfrm>
        </p:grpSpPr>
        <p:pic>
          <p:nvPicPr>
            <p:cNvPr id="3" name="Bildobjekt 2" descr="En bild som visar inomhus, person, dator, klädsel&#10;&#10;Automatiskt genererad beskrivning">
              <a:extLst>
                <a:ext uri="{FF2B5EF4-FFF2-40B4-BE49-F238E27FC236}">
                  <a16:creationId xmlns:a16="http://schemas.microsoft.com/office/drawing/2014/main" id="{16D0333E-D00C-4200-CA87-79333B4162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20041" y="1668813"/>
              <a:ext cx="4061361" cy="3046021"/>
            </a:xfrm>
            <a:prstGeom prst="rect">
              <a:avLst/>
            </a:prstGeom>
          </p:spPr>
        </p:pic>
        <p:pic>
          <p:nvPicPr>
            <p:cNvPr id="5" name="Bildobjekt 4" descr="En bild som visar Människoansikte, person, leende, glasögon&#10;&#10;Automatiskt genererad beskrivning">
              <a:extLst>
                <a:ext uri="{FF2B5EF4-FFF2-40B4-BE49-F238E27FC236}">
                  <a16:creationId xmlns:a16="http://schemas.microsoft.com/office/drawing/2014/main" id="{7CD00DD5-4B99-BFF0-E156-48107CB39E1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33258" y="1668813"/>
              <a:ext cx="4568043" cy="30453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7375689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LANGUAGETEXTBOX" val="Eng US"/>
</p:tagLst>
</file>

<file path=ppt/theme/theme1.xml><?xml version="1.0" encoding="utf-8"?>
<a:theme xmlns:a="http://schemas.openxmlformats.org/drawingml/2006/main" name="Umeå University">
  <a:themeElements>
    <a:clrScheme name="Umeå Universitet">
      <a:dk1>
        <a:sysClr val="windowText" lastClr="000000"/>
      </a:dk1>
      <a:lt1>
        <a:sysClr val="window" lastClr="FFFFFF"/>
      </a:lt1>
      <a:dk2>
        <a:srgbClr val="5F5F5F"/>
      </a:dk2>
      <a:lt2>
        <a:srgbClr val="E6E6E6"/>
      </a:lt2>
      <a:accent1>
        <a:srgbClr val="2A4765"/>
      </a:accent1>
      <a:accent2>
        <a:srgbClr val="EABAB9"/>
      </a:accent2>
      <a:accent3>
        <a:srgbClr val="73A790"/>
      </a:accent3>
      <a:accent4>
        <a:srgbClr val="D7B17C"/>
      </a:accent4>
      <a:accent5>
        <a:srgbClr val="F1EFE4"/>
      </a:accent5>
      <a:accent6>
        <a:srgbClr val="EDDDDB"/>
      </a:accent6>
      <a:hlink>
        <a:srgbClr val="000000"/>
      </a:hlink>
      <a:folHlink>
        <a:srgbClr val="000000"/>
      </a:folHlink>
    </a:clrScheme>
    <a:fontScheme name="Umeå Universi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Umeå University.potx" id="{E3C5656B-35AD-450D-A128-4E45BD968332}" vid="{B70D4C27-4D17-48F1-9DBE-2092ABBBC469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969A77E0D1927479D60BC21B86B2DCB" ma:contentTypeVersion="15" ma:contentTypeDescription="Skapa ett nytt dokument." ma:contentTypeScope="" ma:versionID="182ea3da236a4ff84339134197683825">
  <xsd:schema xmlns:xsd="http://www.w3.org/2001/XMLSchema" xmlns:xs="http://www.w3.org/2001/XMLSchema" xmlns:p="http://schemas.microsoft.com/office/2006/metadata/properties" xmlns:ns2="7599d9fe-4afb-437f-a6a5-8313d0a25cc1" xmlns:ns3="e11615ce-6175-46d2-9370-e148cd7e93bd" targetNamespace="http://schemas.microsoft.com/office/2006/metadata/properties" ma:root="true" ma:fieldsID="571083a8886ac74a7fa4cd9b48c29c6e" ns2:_="" ns3:_="">
    <xsd:import namespace="7599d9fe-4afb-437f-a6a5-8313d0a25cc1"/>
    <xsd:import namespace="e11615ce-6175-46d2-9370-e148cd7e93b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99d9fe-4afb-437f-a6a5-8313d0a25c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7" nillable="true" ma:taxonomy="true" ma:internalName="lcf76f155ced4ddcb4097134ff3c332f" ma:taxonomyFieldName="MediaServiceImageTags" ma:displayName="Bildmarkeringar" ma:readOnly="false" ma:fieldId="{5cf76f15-5ced-4ddc-b409-7134ff3c332f}" ma:taxonomyMulti="true" ma:sspId="4bb64261-f13a-4595-8891-6b3665ea723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1615ce-6175-46d2-9370-e148cd7e93b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9fd814d4-0479-48bc-a44b-b6be00848339}" ma:internalName="TaxCatchAll" ma:showField="CatchAllData" ma:web="e11615ce-6175-46d2-9370-e148cd7e93b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11615ce-6175-46d2-9370-e148cd7e93bd" xsi:nil="true"/>
    <lcf76f155ced4ddcb4097134ff3c332f xmlns="7599d9fe-4afb-437f-a6a5-8313d0a25cc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C56EEF4-135E-4A5F-8450-7246CF2381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599d9fe-4afb-437f-a6a5-8313d0a25cc1"/>
    <ds:schemaRef ds:uri="e11615ce-6175-46d2-9370-e148cd7e93b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5409C7F-211C-4350-B4BF-8B6671BFB5A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CCA7744-E43A-4BEB-B7E7-F975C2361EDC}">
  <ds:schemaRefs>
    <ds:schemaRef ds:uri="http://schemas.microsoft.com/office/2006/metadata/properties"/>
    <ds:schemaRef ds:uri="http://schemas.microsoft.com/office/infopath/2007/PartnerControls"/>
    <ds:schemaRef ds:uri="e11615ce-6175-46d2-9370-e148cd7e93bd"/>
    <ds:schemaRef ds:uri="7599d9fe-4afb-437f-a6a5-8313d0a25cc1"/>
  </ds:schemaRefs>
</ds:datastoreItem>
</file>

<file path=docMetadata/LabelInfo.xml><?xml version="1.0" encoding="utf-8"?>
<clbl:labelList xmlns:clbl="http://schemas.microsoft.com/office/2020/mipLabelMetadata">
  <clbl:label id="{f13b610e-d3b5-490f-b165-988100e8232a}" enabled="1" method="Standard" siteId="{5a4ba6f9-f531-4f32-9467-398f19e69de4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Madison</Template>
  <TotalTime>1530</TotalTime>
  <Words>419</Words>
  <Application>Microsoft Macintosh PowerPoint</Application>
  <PresentationFormat>Bredbild</PresentationFormat>
  <Paragraphs>122</Paragraphs>
  <Slides>12</Slides>
  <Notes>12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12</vt:i4>
      </vt:variant>
    </vt:vector>
  </HeadingPairs>
  <TitlesOfParts>
    <vt:vector size="17" baseType="lpstr">
      <vt:lpstr>Arial</vt:lpstr>
      <vt:lpstr>Arial-BoldMT</vt:lpstr>
      <vt:lpstr>Calibri</vt:lpstr>
      <vt:lpstr>Verdana</vt:lpstr>
      <vt:lpstr>Umeå University</vt:lpstr>
      <vt:lpstr>PowerPoint-presentation</vt:lpstr>
      <vt:lpstr>UCMR Mission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Mina Rajabi</dc:creator>
  <cp:lastModifiedBy>Mina Rajabi</cp:lastModifiedBy>
  <cp:revision>31</cp:revision>
  <dcterms:created xsi:type="dcterms:W3CDTF">2025-01-13T13:26:25Z</dcterms:created>
  <dcterms:modified xsi:type="dcterms:W3CDTF">2025-02-03T12:43:06Z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HeaderLocations">
    <vt:lpwstr>Umeå University:6</vt:lpwstr>
  </property>
  <property fmtid="{D5CDD505-2E9C-101B-9397-08002B2CF9AE}" pid="3" name="ClassificationContentMarkingHeaderText">
    <vt:lpwstr>Begränsad delning</vt:lpwstr>
  </property>
  <property fmtid="{D5CDD505-2E9C-101B-9397-08002B2CF9AE}" pid="4" name="ContentTypeId">
    <vt:lpwstr>0x0101009969A77E0D1927479D60BC21B86B2DCB</vt:lpwstr>
  </property>
</Properties>
</file>